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3.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notesSlides/notesSlide4.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notesSlides/notesSlide5.xml" ContentType="application/vnd.openxmlformats-officedocument.presentationml.notesSlide+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6.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notesSlides/notesSlide7.xml" ContentType="application/vnd.openxmlformats-officedocument.presentationml.notesSlide+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4"/>
    <p:sldMasterId id="2147483739" r:id="rId5"/>
  </p:sldMasterIdLst>
  <p:notesMasterIdLst>
    <p:notesMasterId r:id="rId37"/>
  </p:notesMasterIdLst>
  <p:sldIdLst>
    <p:sldId id="256" r:id="rId6"/>
    <p:sldId id="374" r:id="rId7"/>
    <p:sldId id="396" r:id="rId8"/>
    <p:sldId id="373" r:id="rId9"/>
    <p:sldId id="395" r:id="rId10"/>
    <p:sldId id="375" r:id="rId11"/>
    <p:sldId id="377" r:id="rId12"/>
    <p:sldId id="378" r:id="rId13"/>
    <p:sldId id="394" r:id="rId14"/>
    <p:sldId id="379" r:id="rId15"/>
    <p:sldId id="376" r:id="rId16"/>
    <p:sldId id="381" r:id="rId17"/>
    <p:sldId id="380" r:id="rId18"/>
    <p:sldId id="393" r:id="rId19"/>
    <p:sldId id="386" r:id="rId20"/>
    <p:sldId id="384" r:id="rId21"/>
    <p:sldId id="398" r:id="rId22"/>
    <p:sldId id="399" r:id="rId23"/>
    <p:sldId id="401" r:id="rId24"/>
    <p:sldId id="383" r:id="rId25"/>
    <p:sldId id="382" r:id="rId26"/>
    <p:sldId id="389" r:id="rId27"/>
    <p:sldId id="390" r:id="rId28"/>
    <p:sldId id="391" r:id="rId29"/>
    <p:sldId id="392" r:id="rId30"/>
    <p:sldId id="385" r:id="rId31"/>
    <p:sldId id="402" r:id="rId32"/>
    <p:sldId id="404" r:id="rId33"/>
    <p:sldId id="409" r:id="rId34"/>
    <p:sldId id="410" r:id="rId35"/>
    <p:sldId id="407" r:id="rId3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3461"/>
    <a:srgbClr val="4A4A4A"/>
    <a:srgbClr val="95ABC6"/>
    <a:srgbClr val="13213F"/>
    <a:srgbClr val="829CBC"/>
    <a:srgbClr val="6290C8"/>
    <a:srgbClr val="376996"/>
    <a:srgbClr val="1F487E"/>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showGuides="1">
      <p:cViewPr varScale="1">
        <p:scale>
          <a:sx n="82" d="100"/>
          <a:sy n="82" d="100"/>
        </p:scale>
        <p:origin x="1512"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Camilo Piña Fontalvo" userId="4ca308df3df8406f" providerId="LiveId" clId="{E057FF0D-EA7F-41FB-A69E-8AED321D7100}"/>
    <pc:docChg chg="undo custSel modSld">
      <pc:chgData name="Juan Camilo Piña Fontalvo" userId="4ca308df3df8406f" providerId="LiveId" clId="{E057FF0D-EA7F-41FB-A69E-8AED321D7100}" dt="2023-12-19T14:12:44.819" v="13" actId="478"/>
      <pc:docMkLst>
        <pc:docMk/>
      </pc:docMkLst>
      <pc:sldChg chg="delSp mod">
        <pc:chgData name="Juan Camilo Piña Fontalvo" userId="4ca308df3df8406f" providerId="LiveId" clId="{E057FF0D-EA7F-41FB-A69E-8AED321D7100}" dt="2023-12-19T14:12:44.819" v="13" actId="478"/>
        <pc:sldMkLst>
          <pc:docMk/>
          <pc:sldMk cId="1105638516" sldId="375"/>
        </pc:sldMkLst>
        <pc:spChg chg="del">
          <ac:chgData name="Juan Camilo Piña Fontalvo" userId="4ca308df3df8406f" providerId="LiveId" clId="{E057FF0D-EA7F-41FB-A69E-8AED321D7100}" dt="2023-12-19T14:12:44.819" v="13" actId="478"/>
          <ac:spMkLst>
            <pc:docMk/>
            <pc:sldMk cId="1105638516" sldId="375"/>
            <ac:spMk id="4" creationId="{31E0DA4C-9D7A-D318-18EA-4F34DAD7E3ED}"/>
          </ac:spMkLst>
        </pc:spChg>
      </pc:sldChg>
      <pc:sldChg chg="modSp mod">
        <pc:chgData name="Juan Camilo Piña Fontalvo" userId="4ca308df3df8406f" providerId="LiveId" clId="{E057FF0D-EA7F-41FB-A69E-8AED321D7100}" dt="2023-12-19T14:04:14.507" v="1" actId="20577"/>
        <pc:sldMkLst>
          <pc:docMk/>
          <pc:sldMk cId="4130399972" sldId="376"/>
        </pc:sldMkLst>
        <pc:spChg chg="mod">
          <ac:chgData name="Juan Camilo Piña Fontalvo" userId="4ca308df3df8406f" providerId="LiveId" clId="{E057FF0D-EA7F-41FB-A69E-8AED321D7100}" dt="2023-12-19T14:04:14.507" v="1" actId="20577"/>
          <ac:spMkLst>
            <pc:docMk/>
            <pc:sldMk cId="4130399972" sldId="376"/>
            <ac:spMk id="7" creationId="{C947EAA3-6384-8198-D56A-70E6FCBE939C}"/>
          </ac:spMkLst>
        </pc:spChg>
      </pc:sldChg>
      <pc:sldChg chg="modSp mod">
        <pc:chgData name="Juan Camilo Piña Fontalvo" userId="4ca308df3df8406f" providerId="LiveId" clId="{E057FF0D-EA7F-41FB-A69E-8AED321D7100}" dt="2023-12-19T14:12:19.320" v="8" actId="20577"/>
        <pc:sldMkLst>
          <pc:docMk/>
          <pc:sldMk cId="18222089" sldId="377"/>
        </pc:sldMkLst>
        <pc:spChg chg="mod">
          <ac:chgData name="Juan Camilo Piña Fontalvo" userId="4ca308df3df8406f" providerId="LiveId" clId="{E057FF0D-EA7F-41FB-A69E-8AED321D7100}" dt="2023-12-19T14:12:19.320" v="8" actId="20577"/>
          <ac:spMkLst>
            <pc:docMk/>
            <pc:sldMk cId="18222089" sldId="377"/>
            <ac:spMk id="3" creationId="{B0C6F86E-EB00-C627-AB0F-58BE871341D0}"/>
          </ac:spMkLst>
        </pc:spChg>
      </pc:sldChg>
      <pc:sldChg chg="modSp mod">
        <pc:chgData name="Juan Camilo Piña Fontalvo" userId="4ca308df3df8406f" providerId="LiveId" clId="{E057FF0D-EA7F-41FB-A69E-8AED321D7100}" dt="2023-12-19T14:12:31.315" v="12" actId="20577"/>
        <pc:sldMkLst>
          <pc:docMk/>
          <pc:sldMk cId="4158556404" sldId="378"/>
        </pc:sldMkLst>
        <pc:spChg chg="mod">
          <ac:chgData name="Juan Camilo Piña Fontalvo" userId="4ca308df3df8406f" providerId="LiveId" clId="{E057FF0D-EA7F-41FB-A69E-8AED321D7100}" dt="2023-12-19T14:12:31.315" v="12" actId="20577"/>
          <ac:spMkLst>
            <pc:docMk/>
            <pc:sldMk cId="4158556404" sldId="378"/>
            <ac:spMk id="3" creationId="{B0C6F86E-EB00-C627-AB0F-58BE871341D0}"/>
          </ac:spMkLst>
        </pc:spChg>
      </pc:sldChg>
    </pc:docChg>
  </pc:docChgLst>
  <pc:docChgLst>
    <pc:chgData name="Juan Camilo Piña Fontalvo" userId="4ca308df3df8406f" providerId="LiveId" clId="{BC2C633D-F031-48F9-B4E3-32F54FEBB198}"/>
    <pc:docChg chg="undo redo custSel addSld delSld modSld sldOrd modMainMaster">
      <pc:chgData name="Juan Camilo Piña Fontalvo" userId="4ca308df3df8406f" providerId="LiveId" clId="{BC2C633D-F031-48F9-B4E3-32F54FEBB198}" dt="2023-10-29T22:15:22.812" v="8634" actId="47"/>
      <pc:docMkLst>
        <pc:docMk/>
      </pc:docMkLst>
      <pc:sldChg chg="addSp delSp modSp mod">
        <pc:chgData name="Juan Camilo Piña Fontalvo" userId="4ca308df3df8406f" providerId="LiveId" clId="{BC2C633D-F031-48F9-B4E3-32F54FEBB198}" dt="2023-10-29T22:08:53.862" v="8426" actId="20577"/>
        <pc:sldMkLst>
          <pc:docMk/>
          <pc:sldMk cId="3237914124" sldId="256"/>
        </pc:sldMkLst>
        <pc:spChg chg="mod">
          <ac:chgData name="Juan Camilo Piña Fontalvo" userId="4ca308df3df8406f" providerId="LiveId" clId="{BC2C633D-F031-48F9-B4E3-32F54FEBB198}" dt="2023-10-27T12:19:11.917" v="212" actId="403"/>
          <ac:spMkLst>
            <pc:docMk/>
            <pc:sldMk cId="3237914124" sldId="256"/>
            <ac:spMk id="2" creationId="{2FE973FE-1F8B-4DED-8DC0-71E987678976}"/>
          </ac:spMkLst>
        </pc:spChg>
        <pc:spChg chg="mod">
          <ac:chgData name="Juan Camilo Piña Fontalvo" userId="4ca308df3df8406f" providerId="LiveId" clId="{BC2C633D-F031-48F9-B4E3-32F54FEBB198}" dt="2023-10-29T22:08:53.862" v="8426" actId="20577"/>
          <ac:spMkLst>
            <pc:docMk/>
            <pc:sldMk cId="3237914124" sldId="256"/>
            <ac:spMk id="3" creationId="{93383873-F31C-4E31-B4BA-B40D502705CE}"/>
          </ac:spMkLst>
        </pc:spChg>
        <pc:spChg chg="add mod">
          <ac:chgData name="Juan Camilo Piña Fontalvo" userId="4ca308df3df8406f" providerId="LiveId" clId="{BC2C633D-F031-48F9-B4E3-32F54FEBB198}" dt="2023-10-27T12:19:02.275" v="211" actId="14100"/>
          <ac:spMkLst>
            <pc:docMk/>
            <pc:sldMk cId="3237914124" sldId="256"/>
            <ac:spMk id="5" creationId="{3FF2FD4E-DF59-D155-32AD-4EF8F41236C2}"/>
          </ac:spMkLst>
        </pc:spChg>
        <pc:picChg chg="del mod">
          <ac:chgData name="Juan Camilo Piña Fontalvo" userId="4ca308df3df8406f" providerId="LiveId" clId="{BC2C633D-F031-48F9-B4E3-32F54FEBB198}" dt="2023-10-27T12:05:01.036" v="34" actId="478"/>
          <ac:picMkLst>
            <pc:docMk/>
            <pc:sldMk cId="3237914124" sldId="256"/>
            <ac:picMk id="4" creationId="{472BA16E-D1FA-4491-9564-DD4BCFEACAD2}"/>
          </ac:picMkLst>
        </pc:picChg>
        <pc:picChg chg="add del mod">
          <ac:chgData name="Juan Camilo Piña Fontalvo" userId="4ca308df3df8406f" providerId="LiveId" clId="{BC2C633D-F031-48F9-B4E3-32F54FEBB198}" dt="2023-10-27T12:03:11.297" v="24" actId="478"/>
          <ac:picMkLst>
            <pc:docMk/>
            <pc:sldMk cId="3237914124" sldId="256"/>
            <ac:picMk id="1026" creationId="{77FF79D3-15DB-6F3A-B7F1-1ED010C8F5F0}"/>
          </ac:picMkLst>
        </pc:picChg>
        <pc:picChg chg="add mod">
          <ac:chgData name="Juan Camilo Piña Fontalvo" userId="4ca308df3df8406f" providerId="LiveId" clId="{BC2C633D-F031-48F9-B4E3-32F54FEBB198}" dt="2023-10-27T12:05:04.839" v="35" actId="1076"/>
          <ac:picMkLst>
            <pc:docMk/>
            <pc:sldMk cId="3237914124" sldId="256"/>
            <ac:picMk id="1028" creationId="{BE6684AF-27E9-9D02-3EC6-6D7A7C660735}"/>
          </ac:picMkLst>
        </pc:picChg>
      </pc:sldChg>
      <pc:sldChg chg="modSp del mod">
        <pc:chgData name="Juan Camilo Piña Fontalvo" userId="4ca308df3df8406f" providerId="LiveId" clId="{BC2C633D-F031-48F9-B4E3-32F54FEBB198}" dt="2023-10-27T20:32:24.262" v="1508" actId="47"/>
        <pc:sldMkLst>
          <pc:docMk/>
          <pc:sldMk cId="1339210688" sldId="257"/>
        </pc:sldMkLst>
        <pc:spChg chg="mod">
          <ac:chgData name="Juan Camilo Piña Fontalvo" userId="4ca308df3df8406f" providerId="LiveId" clId="{BC2C633D-F031-48F9-B4E3-32F54FEBB198}" dt="2023-10-27T11:56:52.016" v="8" actId="27636"/>
          <ac:spMkLst>
            <pc:docMk/>
            <pc:sldMk cId="1339210688" sldId="257"/>
            <ac:spMk id="3" creationId="{902FD5C4-FE5F-46D2-ABC9-49FA4BB8442F}"/>
          </ac:spMkLst>
        </pc:spChg>
      </pc:sldChg>
      <pc:sldChg chg="modSp del">
        <pc:chgData name="Juan Camilo Piña Fontalvo" userId="4ca308df3df8406f" providerId="LiveId" clId="{BC2C633D-F031-48F9-B4E3-32F54FEBB198}" dt="2023-10-29T21:39:20.304" v="7293" actId="47"/>
        <pc:sldMkLst>
          <pc:docMk/>
          <pc:sldMk cId="1957259874" sldId="258"/>
        </pc:sldMkLst>
        <pc:spChg chg="mod">
          <ac:chgData name="Juan Camilo Piña Fontalvo" userId="4ca308df3df8406f" providerId="LiveId" clId="{BC2C633D-F031-48F9-B4E3-32F54FEBB198}" dt="2023-10-27T11:56:51.836" v="7"/>
          <ac:spMkLst>
            <pc:docMk/>
            <pc:sldMk cId="1957259874" sldId="258"/>
            <ac:spMk id="2" creationId="{65C3525F-7CB4-4C06-B037-C81D2DED9B80}"/>
          </ac:spMkLst>
        </pc:spChg>
      </pc:sldChg>
      <pc:sldChg chg="del">
        <pc:chgData name="Juan Camilo Piña Fontalvo" userId="4ca308df3df8406f" providerId="LiveId" clId="{BC2C633D-F031-48F9-B4E3-32F54FEBB198}" dt="2023-10-27T20:32:24.262" v="1508" actId="47"/>
        <pc:sldMkLst>
          <pc:docMk/>
          <pc:sldMk cId="3083623366" sldId="260"/>
        </pc:sldMkLst>
      </pc:sldChg>
      <pc:sldChg chg="del">
        <pc:chgData name="Juan Camilo Piña Fontalvo" userId="4ca308df3df8406f" providerId="LiveId" clId="{BC2C633D-F031-48F9-B4E3-32F54FEBB198}" dt="2023-10-27T20:32:24.262" v="1508" actId="47"/>
        <pc:sldMkLst>
          <pc:docMk/>
          <pc:sldMk cId="710623681" sldId="261"/>
        </pc:sldMkLst>
      </pc:sldChg>
      <pc:sldChg chg="del">
        <pc:chgData name="Juan Camilo Piña Fontalvo" userId="4ca308df3df8406f" providerId="LiveId" clId="{BC2C633D-F031-48F9-B4E3-32F54FEBB198}" dt="2023-10-29T21:42:35.019" v="7321" actId="47"/>
        <pc:sldMkLst>
          <pc:docMk/>
          <pc:sldMk cId="452859177" sldId="262"/>
        </pc:sldMkLst>
      </pc:sldChg>
      <pc:sldChg chg="modSp del">
        <pc:chgData name="Juan Camilo Piña Fontalvo" userId="4ca308df3df8406f" providerId="LiveId" clId="{BC2C633D-F031-48F9-B4E3-32F54FEBB198}" dt="2023-10-29T21:42:35.019" v="7321" actId="47"/>
        <pc:sldMkLst>
          <pc:docMk/>
          <pc:sldMk cId="1464666480" sldId="263"/>
        </pc:sldMkLst>
        <pc:spChg chg="mod">
          <ac:chgData name="Juan Camilo Piña Fontalvo" userId="4ca308df3df8406f" providerId="LiveId" clId="{BC2C633D-F031-48F9-B4E3-32F54FEBB198}" dt="2023-10-27T11:56:51.836" v="7"/>
          <ac:spMkLst>
            <pc:docMk/>
            <pc:sldMk cId="1464666480" sldId="263"/>
            <ac:spMk id="2" creationId="{2873BEC0-94F5-4226-A9E7-51B66045EF49}"/>
          </ac:spMkLst>
        </pc:spChg>
      </pc:sldChg>
      <pc:sldChg chg="modSp del">
        <pc:chgData name="Juan Camilo Piña Fontalvo" userId="4ca308df3df8406f" providerId="LiveId" clId="{BC2C633D-F031-48F9-B4E3-32F54FEBB198}" dt="2023-10-29T21:39:22.158" v="7294" actId="47"/>
        <pc:sldMkLst>
          <pc:docMk/>
          <pc:sldMk cId="545569246" sldId="264"/>
        </pc:sldMkLst>
        <pc:spChg chg="mod">
          <ac:chgData name="Juan Camilo Piña Fontalvo" userId="4ca308df3df8406f" providerId="LiveId" clId="{BC2C633D-F031-48F9-B4E3-32F54FEBB198}" dt="2023-10-27T11:56:51.836" v="7"/>
          <ac:spMkLst>
            <pc:docMk/>
            <pc:sldMk cId="545569246" sldId="264"/>
            <ac:spMk id="2" creationId="{65C3525F-7CB4-4C06-B037-C81D2DED9B80}"/>
          </ac:spMkLst>
        </pc:spChg>
        <pc:spChg chg="mod">
          <ac:chgData name="Juan Camilo Piña Fontalvo" userId="4ca308df3df8406f" providerId="LiveId" clId="{BC2C633D-F031-48F9-B4E3-32F54FEBB198}" dt="2023-10-27T11:56:51.836" v="7"/>
          <ac:spMkLst>
            <pc:docMk/>
            <pc:sldMk cId="545569246" sldId="264"/>
            <ac:spMk id="4" creationId="{ACA6A89D-097D-4968-A07A-39A5B4F78A62}"/>
          </ac:spMkLst>
        </pc:spChg>
      </pc:sldChg>
      <pc:sldChg chg="modSp del">
        <pc:chgData name="Juan Camilo Piña Fontalvo" userId="4ca308df3df8406f" providerId="LiveId" clId="{BC2C633D-F031-48F9-B4E3-32F54FEBB198}" dt="2023-10-29T21:39:30.131" v="7296" actId="47"/>
        <pc:sldMkLst>
          <pc:docMk/>
          <pc:sldMk cId="9691683" sldId="267"/>
        </pc:sldMkLst>
        <pc:spChg chg="mod">
          <ac:chgData name="Juan Camilo Piña Fontalvo" userId="4ca308df3df8406f" providerId="LiveId" clId="{BC2C633D-F031-48F9-B4E3-32F54FEBB198}" dt="2023-10-27T11:56:51.836" v="7"/>
          <ac:spMkLst>
            <pc:docMk/>
            <pc:sldMk cId="9691683" sldId="267"/>
            <ac:spMk id="2" creationId="{2873BEC0-94F5-4226-A9E7-51B66045EF49}"/>
          </ac:spMkLst>
        </pc:spChg>
      </pc:sldChg>
      <pc:sldChg chg="modSp del">
        <pc:chgData name="Juan Camilo Piña Fontalvo" userId="4ca308df3df8406f" providerId="LiveId" clId="{BC2C633D-F031-48F9-B4E3-32F54FEBB198}" dt="2023-10-29T21:39:30.131" v="7296" actId="47"/>
        <pc:sldMkLst>
          <pc:docMk/>
          <pc:sldMk cId="916853615" sldId="268"/>
        </pc:sldMkLst>
        <pc:spChg chg="mod">
          <ac:chgData name="Juan Camilo Piña Fontalvo" userId="4ca308df3df8406f" providerId="LiveId" clId="{BC2C633D-F031-48F9-B4E3-32F54FEBB198}" dt="2023-10-27T11:56:51.836" v="7"/>
          <ac:spMkLst>
            <pc:docMk/>
            <pc:sldMk cId="916853615" sldId="268"/>
            <ac:spMk id="2" creationId="{2873BEC0-94F5-4226-A9E7-51B66045EF49}"/>
          </ac:spMkLst>
        </pc:spChg>
        <pc:spChg chg="mod">
          <ac:chgData name="Juan Camilo Piña Fontalvo" userId="4ca308df3df8406f" providerId="LiveId" clId="{BC2C633D-F031-48F9-B4E3-32F54FEBB198}" dt="2023-10-27T11:56:51.836" v="7"/>
          <ac:spMkLst>
            <pc:docMk/>
            <pc:sldMk cId="916853615" sldId="268"/>
            <ac:spMk id="8" creationId="{EFCC0E64-0E5B-4BA1-BC72-30FA1DE96F29}"/>
          </ac:spMkLst>
        </pc:spChg>
      </pc:sldChg>
      <pc:sldChg chg="modSp del">
        <pc:chgData name="Juan Camilo Piña Fontalvo" userId="4ca308df3df8406f" providerId="LiveId" clId="{BC2C633D-F031-48F9-B4E3-32F54FEBB198}" dt="2023-10-29T21:39:30.131" v="7296" actId="47"/>
        <pc:sldMkLst>
          <pc:docMk/>
          <pc:sldMk cId="3266127139" sldId="269"/>
        </pc:sldMkLst>
        <pc:spChg chg="mod">
          <ac:chgData name="Juan Camilo Piña Fontalvo" userId="4ca308df3df8406f" providerId="LiveId" clId="{BC2C633D-F031-48F9-B4E3-32F54FEBB198}" dt="2023-10-27T11:56:51.836" v="7"/>
          <ac:spMkLst>
            <pc:docMk/>
            <pc:sldMk cId="3266127139" sldId="269"/>
            <ac:spMk id="2" creationId="{2873BEC0-94F5-4226-A9E7-51B66045EF49}"/>
          </ac:spMkLst>
        </pc:spChg>
        <pc:spChg chg="mod">
          <ac:chgData name="Juan Camilo Piña Fontalvo" userId="4ca308df3df8406f" providerId="LiveId" clId="{BC2C633D-F031-48F9-B4E3-32F54FEBB198}" dt="2023-10-27T11:56:51.836" v="7"/>
          <ac:spMkLst>
            <pc:docMk/>
            <pc:sldMk cId="3266127139" sldId="269"/>
            <ac:spMk id="8" creationId="{EFCC0E64-0E5B-4BA1-BC72-30FA1DE96F29}"/>
          </ac:spMkLst>
        </pc:spChg>
      </pc:sldChg>
      <pc:sldChg chg="modSp del">
        <pc:chgData name="Juan Camilo Piña Fontalvo" userId="4ca308df3df8406f" providerId="LiveId" clId="{BC2C633D-F031-48F9-B4E3-32F54FEBB198}" dt="2023-10-29T21:39:30.131" v="7296" actId="47"/>
        <pc:sldMkLst>
          <pc:docMk/>
          <pc:sldMk cId="3517973280" sldId="270"/>
        </pc:sldMkLst>
        <pc:spChg chg="mod">
          <ac:chgData name="Juan Camilo Piña Fontalvo" userId="4ca308df3df8406f" providerId="LiveId" clId="{BC2C633D-F031-48F9-B4E3-32F54FEBB198}" dt="2023-10-27T11:56:51.836" v="7"/>
          <ac:spMkLst>
            <pc:docMk/>
            <pc:sldMk cId="3517973280" sldId="270"/>
            <ac:spMk id="2" creationId="{2873BEC0-94F5-4226-A9E7-51B66045EF49}"/>
          </ac:spMkLst>
        </pc:spChg>
        <pc:spChg chg="mod">
          <ac:chgData name="Juan Camilo Piña Fontalvo" userId="4ca308df3df8406f" providerId="LiveId" clId="{BC2C633D-F031-48F9-B4E3-32F54FEBB198}" dt="2023-10-27T11:56:51.836" v="7"/>
          <ac:spMkLst>
            <pc:docMk/>
            <pc:sldMk cId="3517973280" sldId="270"/>
            <ac:spMk id="8" creationId="{EFCC0E64-0E5B-4BA1-BC72-30FA1DE96F29}"/>
          </ac:spMkLst>
        </pc:spChg>
      </pc:sldChg>
      <pc:sldChg chg="modSp del">
        <pc:chgData name="Juan Camilo Piña Fontalvo" userId="4ca308df3df8406f" providerId="LiveId" clId="{BC2C633D-F031-48F9-B4E3-32F54FEBB198}" dt="2023-10-29T21:39:46.383" v="7308" actId="47"/>
        <pc:sldMkLst>
          <pc:docMk/>
          <pc:sldMk cId="2161130591" sldId="272"/>
        </pc:sldMkLst>
        <pc:spChg chg="mod">
          <ac:chgData name="Juan Camilo Piña Fontalvo" userId="4ca308df3df8406f" providerId="LiveId" clId="{BC2C633D-F031-48F9-B4E3-32F54FEBB198}" dt="2023-10-27T11:56:51.836" v="7"/>
          <ac:spMkLst>
            <pc:docMk/>
            <pc:sldMk cId="2161130591" sldId="272"/>
            <ac:spMk id="2" creationId="{2873BEC0-94F5-4226-A9E7-51B66045EF49}"/>
          </ac:spMkLst>
        </pc:spChg>
        <pc:spChg chg="mod">
          <ac:chgData name="Juan Camilo Piña Fontalvo" userId="4ca308df3df8406f" providerId="LiveId" clId="{BC2C633D-F031-48F9-B4E3-32F54FEBB198}" dt="2023-10-27T11:56:51.836" v="7"/>
          <ac:spMkLst>
            <pc:docMk/>
            <pc:sldMk cId="2161130591" sldId="272"/>
            <ac:spMk id="5" creationId="{28684E62-A9F8-4E7A-AB01-78893062A1B4}"/>
          </ac:spMkLst>
        </pc:spChg>
        <pc:picChg chg="mod">
          <ac:chgData name="Juan Camilo Piña Fontalvo" userId="4ca308df3df8406f" providerId="LiveId" clId="{BC2C633D-F031-48F9-B4E3-32F54FEBB198}" dt="2023-10-27T11:56:51.836" v="7"/>
          <ac:picMkLst>
            <pc:docMk/>
            <pc:sldMk cId="2161130591" sldId="272"/>
            <ac:picMk id="3" creationId="{22E5FA6B-CA5C-4FB5-AAB3-8260D2EF86C9}"/>
          </ac:picMkLst>
        </pc:picChg>
      </pc:sldChg>
      <pc:sldChg chg="modSp del">
        <pc:chgData name="Juan Camilo Piña Fontalvo" userId="4ca308df3df8406f" providerId="LiveId" clId="{BC2C633D-F031-48F9-B4E3-32F54FEBB198}" dt="2023-10-29T21:49:03.739" v="7361" actId="47"/>
        <pc:sldMkLst>
          <pc:docMk/>
          <pc:sldMk cId="647271476" sldId="273"/>
        </pc:sldMkLst>
        <pc:spChg chg="mod">
          <ac:chgData name="Juan Camilo Piña Fontalvo" userId="4ca308df3df8406f" providerId="LiveId" clId="{BC2C633D-F031-48F9-B4E3-32F54FEBB198}" dt="2023-10-27T11:56:51.836" v="7"/>
          <ac:spMkLst>
            <pc:docMk/>
            <pc:sldMk cId="647271476" sldId="273"/>
            <ac:spMk id="2" creationId="{65C3525F-7CB4-4C06-B037-C81D2DED9B80}"/>
          </ac:spMkLst>
        </pc:spChg>
        <pc:spChg chg="mod">
          <ac:chgData name="Juan Camilo Piña Fontalvo" userId="4ca308df3df8406f" providerId="LiveId" clId="{BC2C633D-F031-48F9-B4E3-32F54FEBB198}" dt="2023-10-27T11:56:51.836" v="7"/>
          <ac:spMkLst>
            <pc:docMk/>
            <pc:sldMk cId="647271476" sldId="273"/>
            <ac:spMk id="4" creationId="{ACA6A89D-097D-4968-A07A-39A5B4F78A62}"/>
          </ac:spMkLst>
        </pc:spChg>
      </pc:sldChg>
      <pc:sldChg chg="modSp del">
        <pc:chgData name="Juan Camilo Piña Fontalvo" userId="4ca308df3df8406f" providerId="LiveId" clId="{BC2C633D-F031-48F9-B4E3-32F54FEBB198}" dt="2023-10-29T22:08:49.659" v="8420" actId="47"/>
        <pc:sldMkLst>
          <pc:docMk/>
          <pc:sldMk cId="1630123617" sldId="274"/>
        </pc:sldMkLst>
        <pc:spChg chg="mod">
          <ac:chgData name="Juan Camilo Piña Fontalvo" userId="4ca308df3df8406f" providerId="LiveId" clId="{BC2C633D-F031-48F9-B4E3-32F54FEBB198}" dt="2023-10-27T11:56:51.836" v="7"/>
          <ac:spMkLst>
            <pc:docMk/>
            <pc:sldMk cId="1630123617" sldId="274"/>
            <ac:spMk id="2" creationId="{2873BEC0-94F5-4226-A9E7-51B66045EF49}"/>
          </ac:spMkLst>
        </pc:spChg>
      </pc:sldChg>
      <pc:sldChg chg="modSp del">
        <pc:chgData name="Juan Camilo Piña Fontalvo" userId="4ca308df3df8406f" providerId="LiveId" clId="{BC2C633D-F031-48F9-B4E3-32F54FEBB198}" dt="2023-10-29T21:40:56.721" v="7318" actId="47"/>
        <pc:sldMkLst>
          <pc:docMk/>
          <pc:sldMk cId="3410008520" sldId="275"/>
        </pc:sldMkLst>
        <pc:spChg chg="mod">
          <ac:chgData name="Juan Camilo Piña Fontalvo" userId="4ca308df3df8406f" providerId="LiveId" clId="{BC2C633D-F031-48F9-B4E3-32F54FEBB198}" dt="2023-10-27T11:56:51.836" v="7"/>
          <ac:spMkLst>
            <pc:docMk/>
            <pc:sldMk cId="3410008520" sldId="275"/>
            <ac:spMk id="2" creationId="{2873BEC0-94F5-4226-A9E7-51B66045EF49}"/>
          </ac:spMkLst>
        </pc:spChg>
      </pc:sldChg>
      <pc:sldChg chg="del">
        <pc:chgData name="Juan Camilo Piña Fontalvo" userId="4ca308df3df8406f" providerId="LiveId" clId="{BC2C633D-F031-48F9-B4E3-32F54FEBB198}" dt="2023-10-29T21:40:56.721" v="7318" actId="47"/>
        <pc:sldMkLst>
          <pc:docMk/>
          <pc:sldMk cId="3078551498" sldId="276"/>
        </pc:sldMkLst>
      </pc:sldChg>
      <pc:sldChg chg="del">
        <pc:chgData name="Juan Camilo Piña Fontalvo" userId="4ca308df3df8406f" providerId="LiveId" clId="{BC2C633D-F031-48F9-B4E3-32F54FEBB198}" dt="2023-10-29T21:40:56.721" v="7318" actId="47"/>
        <pc:sldMkLst>
          <pc:docMk/>
          <pc:sldMk cId="1817399028" sldId="277"/>
        </pc:sldMkLst>
      </pc:sldChg>
      <pc:sldChg chg="del">
        <pc:chgData name="Juan Camilo Piña Fontalvo" userId="4ca308df3df8406f" providerId="LiveId" clId="{BC2C633D-F031-48F9-B4E3-32F54FEBB198}" dt="2023-10-29T21:39:24.555" v="7295" actId="47"/>
        <pc:sldMkLst>
          <pc:docMk/>
          <pc:sldMk cId="1074638838" sldId="278"/>
        </pc:sldMkLst>
      </pc:sldChg>
      <pc:sldChg chg="modSp del">
        <pc:chgData name="Juan Camilo Piña Fontalvo" userId="4ca308df3df8406f" providerId="LiveId" clId="{BC2C633D-F031-48F9-B4E3-32F54FEBB198}" dt="2023-10-29T21:39:24.555" v="7295" actId="47"/>
        <pc:sldMkLst>
          <pc:docMk/>
          <pc:sldMk cId="2659604895" sldId="279"/>
        </pc:sldMkLst>
        <pc:spChg chg="mod">
          <ac:chgData name="Juan Camilo Piña Fontalvo" userId="4ca308df3df8406f" providerId="LiveId" clId="{BC2C633D-F031-48F9-B4E3-32F54FEBB198}" dt="2023-10-27T11:56:51.836" v="7"/>
          <ac:spMkLst>
            <pc:docMk/>
            <pc:sldMk cId="2659604895" sldId="279"/>
            <ac:spMk id="2" creationId="{65C3525F-7CB4-4C06-B037-C81D2DED9B80}"/>
          </ac:spMkLst>
        </pc:spChg>
        <pc:spChg chg="mod">
          <ac:chgData name="Juan Camilo Piña Fontalvo" userId="4ca308df3df8406f" providerId="LiveId" clId="{BC2C633D-F031-48F9-B4E3-32F54FEBB198}" dt="2023-10-27T11:56:51.836" v="7"/>
          <ac:spMkLst>
            <pc:docMk/>
            <pc:sldMk cId="2659604895" sldId="279"/>
            <ac:spMk id="4" creationId="{ACA6A89D-097D-4968-A07A-39A5B4F78A62}"/>
          </ac:spMkLst>
        </pc:spChg>
      </pc:sldChg>
      <pc:sldChg chg="add del">
        <pc:chgData name="Juan Camilo Piña Fontalvo" userId="4ca308df3df8406f" providerId="LiveId" clId="{BC2C633D-F031-48F9-B4E3-32F54FEBB198}" dt="2023-10-27T20:32:24.262" v="1508" actId="47"/>
        <pc:sldMkLst>
          <pc:docMk/>
          <pc:sldMk cId="755414687" sldId="280"/>
        </pc:sldMkLst>
      </pc:sldChg>
      <pc:sldChg chg="addSp delSp modSp add del mod ord">
        <pc:chgData name="Juan Camilo Piña Fontalvo" userId="4ca308df3df8406f" providerId="LiveId" clId="{BC2C633D-F031-48F9-B4E3-32F54FEBB198}" dt="2023-10-27T12:53:50.016" v="510"/>
        <pc:sldMkLst>
          <pc:docMk/>
          <pc:sldMk cId="562433135" sldId="373"/>
        </pc:sldMkLst>
        <pc:spChg chg="add mod">
          <ac:chgData name="Juan Camilo Piña Fontalvo" userId="4ca308df3df8406f" providerId="LiveId" clId="{BC2C633D-F031-48F9-B4E3-32F54FEBB198}" dt="2023-10-27T12:47:31.799" v="468" actId="20577"/>
          <ac:spMkLst>
            <pc:docMk/>
            <pc:sldMk cId="562433135" sldId="373"/>
            <ac:spMk id="3" creationId="{B0C6F86E-EB00-C627-AB0F-58BE871341D0}"/>
          </ac:spMkLst>
        </pc:spChg>
        <pc:spChg chg="del mod">
          <ac:chgData name="Juan Camilo Piña Fontalvo" userId="4ca308df3df8406f" providerId="LiveId" clId="{BC2C633D-F031-48F9-B4E3-32F54FEBB198}" dt="2023-10-27T12:25:46.449" v="268" actId="478"/>
          <ac:spMkLst>
            <pc:docMk/>
            <pc:sldMk cId="562433135" sldId="373"/>
            <ac:spMk id="4" creationId="{EC1B42ED-3042-3627-5641-A6AE930E9A3F}"/>
          </ac:spMkLst>
        </pc:spChg>
        <pc:spChg chg="del">
          <ac:chgData name="Juan Camilo Piña Fontalvo" userId="4ca308df3df8406f" providerId="LiveId" clId="{BC2C633D-F031-48F9-B4E3-32F54FEBB198}" dt="2023-10-27T12:21:32.295" v="223" actId="478"/>
          <ac:spMkLst>
            <pc:docMk/>
            <pc:sldMk cId="562433135" sldId="373"/>
            <ac:spMk id="6" creationId="{DB8501CC-995C-5B37-D563-FB15ED21EE21}"/>
          </ac:spMkLst>
        </pc:spChg>
        <pc:spChg chg="del">
          <ac:chgData name="Juan Camilo Piña Fontalvo" userId="4ca308df3df8406f" providerId="LiveId" clId="{BC2C633D-F031-48F9-B4E3-32F54FEBB198}" dt="2023-10-27T12:21:37.444" v="224" actId="478"/>
          <ac:spMkLst>
            <pc:docMk/>
            <pc:sldMk cId="562433135" sldId="373"/>
            <ac:spMk id="7" creationId="{3F42D4A6-B355-A1DE-2A6D-339AA120087E}"/>
          </ac:spMkLst>
        </pc:spChg>
        <pc:spChg chg="mod">
          <ac:chgData name="Juan Camilo Piña Fontalvo" userId="4ca308df3df8406f" providerId="LiveId" clId="{BC2C633D-F031-48F9-B4E3-32F54FEBB198}" dt="2023-10-27T12:21:52.864" v="244" actId="403"/>
          <ac:spMkLst>
            <pc:docMk/>
            <pc:sldMk cId="562433135" sldId="373"/>
            <ac:spMk id="9" creationId="{A1FC3F42-EBED-50BD-7C84-539E3CBE8996}"/>
          </ac:spMkLst>
        </pc:spChg>
        <pc:graphicFrameChg chg="del">
          <ac:chgData name="Juan Camilo Piña Fontalvo" userId="4ca308df3df8406f" providerId="LiveId" clId="{BC2C633D-F031-48F9-B4E3-32F54FEBB198}" dt="2023-10-27T12:21:39.621" v="225" actId="478"/>
          <ac:graphicFrameMkLst>
            <pc:docMk/>
            <pc:sldMk cId="562433135" sldId="373"/>
            <ac:graphicFrameMk id="5" creationId="{2C1E4107-6217-E215-D96B-D0894D980FB2}"/>
          </ac:graphicFrameMkLst>
        </pc:graphicFrameChg>
        <pc:picChg chg="add mod">
          <ac:chgData name="Juan Camilo Piña Fontalvo" userId="4ca308df3df8406f" providerId="LiveId" clId="{BC2C633D-F031-48F9-B4E3-32F54FEBB198}" dt="2023-10-27T12:25:28.018" v="267" actId="1076"/>
          <ac:picMkLst>
            <pc:docMk/>
            <pc:sldMk cId="562433135" sldId="373"/>
            <ac:picMk id="3074" creationId="{19959C7F-E11F-D4EA-E0E3-DFAEADBF7B09}"/>
          </ac:picMkLst>
        </pc:picChg>
      </pc:sldChg>
      <pc:sldChg chg="addSp delSp modSp add mod">
        <pc:chgData name="Juan Camilo Piña Fontalvo" userId="4ca308df3df8406f" providerId="LiveId" clId="{BC2C633D-F031-48F9-B4E3-32F54FEBB198}" dt="2023-10-29T21:48:58.480" v="7360" actId="20577"/>
        <pc:sldMkLst>
          <pc:docMk/>
          <pc:sldMk cId="166219134" sldId="374"/>
        </pc:sldMkLst>
        <pc:spChg chg="del">
          <ac:chgData name="Juan Camilo Piña Fontalvo" userId="4ca308df3df8406f" providerId="LiveId" clId="{BC2C633D-F031-48F9-B4E3-32F54FEBB198}" dt="2023-10-27T12:37:44.129" v="354" actId="478"/>
          <ac:spMkLst>
            <pc:docMk/>
            <pc:sldMk cId="166219134" sldId="374"/>
            <ac:spMk id="3" creationId="{B0C6F86E-EB00-C627-AB0F-58BE871341D0}"/>
          </ac:spMkLst>
        </pc:spChg>
        <pc:spChg chg="del">
          <ac:chgData name="Juan Camilo Piña Fontalvo" userId="4ca308df3df8406f" providerId="LiveId" clId="{BC2C633D-F031-48F9-B4E3-32F54FEBB198}" dt="2023-10-27T12:41:54.704" v="404" actId="478"/>
          <ac:spMkLst>
            <pc:docMk/>
            <pc:sldMk cId="166219134" sldId="374"/>
            <ac:spMk id="4" creationId="{EC1B42ED-3042-3627-5641-A6AE930E9A3F}"/>
          </ac:spMkLst>
        </pc:spChg>
        <pc:spChg chg="mod">
          <ac:chgData name="Juan Camilo Piña Fontalvo" userId="4ca308df3df8406f" providerId="LiveId" clId="{BC2C633D-F031-48F9-B4E3-32F54FEBB198}" dt="2023-10-27T12:41:27.074" v="393" actId="20577"/>
          <ac:spMkLst>
            <pc:docMk/>
            <pc:sldMk cId="166219134" sldId="374"/>
            <ac:spMk id="9" creationId="{A1FC3F42-EBED-50BD-7C84-539E3CBE8996}"/>
          </ac:spMkLst>
        </pc:spChg>
        <pc:graphicFrameChg chg="add mod modGraphic">
          <ac:chgData name="Juan Camilo Piña Fontalvo" userId="4ca308df3df8406f" providerId="LiveId" clId="{BC2C633D-F031-48F9-B4E3-32F54FEBB198}" dt="2023-10-29T21:48:58.480" v="7360" actId="20577"/>
          <ac:graphicFrameMkLst>
            <pc:docMk/>
            <pc:sldMk cId="166219134" sldId="374"/>
            <ac:graphicFrameMk id="2" creationId="{8165C631-9364-1B5C-DEBA-3FB2F56EAD68}"/>
          </ac:graphicFrameMkLst>
        </pc:graphicFrameChg>
        <pc:picChg chg="add del mod">
          <ac:chgData name="Juan Camilo Piña Fontalvo" userId="4ca308df3df8406f" providerId="LiveId" clId="{BC2C633D-F031-48F9-B4E3-32F54FEBB198}" dt="2023-10-27T12:41:42.784" v="397" actId="478"/>
          <ac:picMkLst>
            <pc:docMk/>
            <pc:sldMk cId="166219134" sldId="374"/>
            <ac:picMk id="6" creationId="{EA8F90D3-CAAC-5B5A-452C-EB05181638B4}"/>
          </ac:picMkLst>
        </pc:picChg>
        <pc:picChg chg="add del mod">
          <ac:chgData name="Juan Camilo Piña Fontalvo" userId="4ca308df3df8406f" providerId="LiveId" clId="{BC2C633D-F031-48F9-B4E3-32F54FEBB198}" dt="2023-10-27T12:49:47.851" v="504" actId="478"/>
          <ac:picMkLst>
            <pc:docMk/>
            <pc:sldMk cId="166219134" sldId="374"/>
            <ac:picMk id="8" creationId="{4FDEC2FE-752C-96DF-A3D1-D3421A663C2E}"/>
          </ac:picMkLst>
        </pc:picChg>
        <pc:picChg chg="add del mod">
          <ac:chgData name="Juan Camilo Piña Fontalvo" userId="4ca308df3df8406f" providerId="LiveId" clId="{BC2C633D-F031-48F9-B4E3-32F54FEBB198}" dt="2023-10-27T12:50:11.309" v="508" actId="478"/>
          <ac:picMkLst>
            <pc:docMk/>
            <pc:sldMk cId="166219134" sldId="374"/>
            <ac:picMk id="11" creationId="{3ED4CDCC-C858-E4FB-6A5E-03BB2C0A154C}"/>
          </ac:picMkLst>
        </pc:picChg>
        <pc:picChg chg="add mod">
          <ac:chgData name="Juan Camilo Piña Fontalvo" userId="4ca308df3df8406f" providerId="LiveId" clId="{BC2C633D-F031-48F9-B4E3-32F54FEBB198}" dt="2023-10-27T12:43:59.985" v="412" actId="14100"/>
          <ac:picMkLst>
            <pc:docMk/>
            <pc:sldMk cId="166219134" sldId="374"/>
            <ac:picMk id="5122" creationId="{7CD414F1-93F2-73FE-39AC-622E6DF03C51}"/>
          </ac:picMkLst>
        </pc:picChg>
      </pc:sldChg>
      <pc:sldChg chg="addSp delSp modSp add mod ord">
        <pc:chgData name="Juan Camilo Piña Fontalvo" userId="4ca308df3df8406f" providerId="LiveId" clId="{BC2C633D-F031-48F9-B4E3-32F54FEBB198}" dt="2023-10-27T19:43:30.262" v="991" actId="1076"/>
        <pc:sldMkLst>
          <pc:docMk/>
          <pc:sldMk cId="1105638516" sldId="375"/>
        </pc:sldMkLst>
        <pc:spChg chg="add del mod">
          <ac:chgData name="Juan Camilo Piña Fontalvo" userId="4ca308df3df8406f" providerId="LiveId" clId="{BC2C633D-F031-48F9-B4E3-32F54FEBB198}" dt="2023-10-27T19:42:10.211" v="974" actId="478"/>
          <ac:spMkLst>
            <pc:docMk/>
            <pc:sldMk cId="1105638516" sldId="375"/>
            <ac:spMk id="2" creationId="{945A7F89-15F5-ADED-08A7-488E5DC98D51}"/>
          </ac:spMkLst>
        </pc:spChg>
        <pc:spChg chg="mod">
          <ac:chgData name="Juan Camilo Piña Fontalvo" userId="4ca308df3df8406f" providerId="LiveId" clId="{BC2C633D-F031-48F9-B4E3-32F54FEBB198}" dt="2023-10-27T19:42:22.757" v="983" actId="1076"/>
          <ac:spMkLst>
            <pc:docMk/>
            <pc:sldMk cId="1105638516" sldId="375"/>
            <ac:spMk id="3" creationId="{B0C6F86E-EB00-C627-AB0F-58BE871341D0}"/>
          </ac:spMkLst>
        </pc:spChg>
        <pc:spChg chg="add mod">
          <ac:chgData name="Juan Camilo Piña Fontalvo" userId="4ca308df3df8406f" providerId="LiveId" clId="{BC2C633D-F031-48F9-B4E3-32F54FEBB198}" dt="2023-10-27T19:43:30.262" v="991" actId="1076"/>
          <ac:spMkLst>
            <pc:docMk/>
            <pc:sldMk cId="1105638516" sldId="375"/>
            <ac:spMk id="4" creationId="{31E0DA4C-9D7A-D318-18EA-4F34DAD7E3ED}"/>
          </ac:spMkLst>
        </pc:spChg>
        <pc:spChg chg="mod">
          <ac:chgData name="Juan Camilo Piña Fontalvo" userId="4ca308df3df8406f" providerId="LiveId" clId="{BC2C633D-F031-48F9-B4E3-32F54FEBB198}" dt="2023-10-27T12:44:20.289" v="427" actId="20577"/>
          <ac:spMkLst>
            <pc:docMk/>
            <pc:sldMk cId="1105638516" sldId="375"/>
            <ac:spMk id="9" creationId="{A1FC3F42-EBED-50BD-7C84-539E3CBE8996}"/>
          </ac:spMkLst>
        </pc:spChg>
        <pc:picChg chg="del">
          <ac:chgData name="Juan Camilo Piña Fontalvo" userId="4ca308df3df8406f" providerId="LiveId" clId="{BC2C633D-F031-48F9-B4E3-32F54FEBB198}" dt="2023-10-27T19:25:50.808" v="511" actId="478"/>
          <ac:picMkLst>
            <pc:docMk/>
            <pc:sldMk cId="1105638516" sldId="375"/>
            <ac:picMk id="3074" creationId="{19959C7F-E11F-D4EA-E0E3-DFAEADBF7B09}"/>
          </ac:picMkLst>
        </pc:picChg>
        <pc:picChg chg="add del mod">
          <ac:chgData name="Juan Camilo Piña Fontalvo" userId="4ca308df3df8406f" providerId="LiveId" clId="{BC2C633D-F031-48F9-B4E3-32F54FEBB198}" dt="2023-10-27T19:31:43.926" v="524" actId="478"/>
          <ac:picMkLst>
            <pc:docMk/>
            <pc:sldMk cId="1105638516" sldId="375"/>
            <ac:picMk id="6146" creationId="{18060772-A545-F995-6AA5-69AD67168102}"/>
          </ac:picMkLst>
        </pc:picChg>
        <pc:picChg chg="add mod">
          <ac:chgData name="Juan Camilo Piña Fontalvo" userId="4ca308df3df8406f" providerId="LiveId" clId="{BC2C633D-F031-48F9-B4E3-32F54FEBB198}" dt="2023-10-27T19:43:21.927" v="989" actId="1076"/>
          <ac:picMkLst>
            <pc:docMk/>
            <pc:sldMk cId="1105638516" sldId="375"/>
            <ac:picMk id="6148" creationId="{53BC58AA-0E2D-2452-2135-C32DB4C24360}"/>
          </ac:picMkLst>
        </pc:picChg>
      </pc:sldChg>
      <pc:sldChg chg="addSp delSp modSp add mod ord">
        <pc:chgData name="Juan Camilo Piña Fontalvo" userId="4ca308df3df8406f" providerId="LiveId" clId="{BC2C633D-F031-48F9-B4E3-32F54FEBB198}" dt="2023-10-29T12:56:34.162" v="2822" actId="20577"/>
        <pc:sldMkLst>
          <pc:docMk/>
          <pc:sldMk cId="4130399972" sldId="376"/>
        </pc:sldMkLst>
        <pc:spChg chg="del mod">
          <ac:chgData name="Juan Camilo Piña Fontalvo" userId="4ca308df3df8406f" providerId="LiveId" clId="{BC2C633D-F031-48F9-B4E3-32F54FEBB198}" dt="2023-10-27T22:08:30.944" v="2269" actId="478"/>
          <ac:spMkLst>
            <pc:docMk/>
            <pc:sldMk cId="4130399972" sldId="376"/>
            <ac:spMk id="3" creationId="{B0C6F86E-EB00-C627-AB0F-58BE871341D0}"/>
          </ac:spMkLst>
        </pc:spChg>
        <pc:spChg chg="add mod">
          <ac:chgData name="Juan Camilo Piña Fontalvo" userId="4ca308df3df8406f" providerId="LiveId" clId="{BC2C633D-F031-48F9-B4E3-32F54FEBB198}" dt="2023-10-29T12:56:28.449" v="2808" actId="20577"/>
          <ac:spMkLst>
            <pc:docMk/>
            <pc:sldMk cId="4130399972" sldId="376"/>
            <ac:spMk id="7" creationId="{C947EAA3-6384-8198-D56A-70E6FCBE939C}"/>
          </ac:spMkLst>
        </pc:spChg>
        <pc:spChg chg="add mod">
          <ac:chgData name="Juan Camilo Piña Fontalvo" userId="4ca308df3df8406f" providerId="LiveId" clId="{BC2C633D-F031-48F9-B4E3-32F54FEBB198}" dt="2023-10-27T22:05:01.555" v="2232" actId="1076"/>
          <ac:spMkLst>
            <pc:docMk/>
            <pc:sldMk cId="4130399972" sldId="376"/>
            <ac:spMk id="8" creationId="{64E6F52B-6B32-E162-0E58-43FB1C38D1C5}"/>
          </ac:spMkLst>
        </pc:spChg>
        <pc:spChg chg="mod">
          <ac:chgData name="Juan Camilo Piña Fontalvo" userId="4ca308df3df8406f" providerId="LiveId" clId="{BC2C633D-F031-48F9-B4E3-32F54FEBB198}" dt="2023-10-27T22:05:54.725" v="2244"/>
          <ac:spMkLst>
            <pc:docMk/>
            <pc:sldMk cId="4130399972" sldId="376"/>
            <ac:spMk id="9" creationId="{A1FC3F42-EBED-50BD-7C84-539E3CBE8996}"/>
          </ac:spMkLst>
        </pc:spChg>
        <pc:spChg chg="add mod">
          <ac:chgData name="Juan Camilo Piña Fontalvo" userId="4ca308df3df8406f" providerId="LiveId" clId="{BC2C633D-F031-48F9-B4E3-32F54FEBB198}" dt="2023-10-27T22:05:52.761" v="2241" actId="21"/>
          <ac:spMkLst>
            <pc:docMk/>
            <pc:sldMk cId="4130399972" sldId="376"/>
            <ac:spMk id="14" creationId="{DF19BB30-E2EF-43B6-D610-81F7DB7B59B3}"/>
          </ac:spMkLst>
        </pc:spChg>
        <pc:spChg chg="add mod">
          <ac:chgData name="Juan Camilo Piña Fontalvo" userId="4ca308df3df8406f" providerId="LiveId" clId="{BC2C633D-F031-48F9-B4E3-32F54FEBB198}" dt="2023-10-29T12:56:34.162" v="2822" actId="20577"/>
          <ac:spMkLst>
            <pc:docMk/>
            <pc:sldMk cId="4130399972" sldId="376"/>
            <ac:spMk id="15" creationId="{CAD2AAB8-29F7-D2E5-F297-8F4ACC98AD37}"/>
          </ac:spMkLst>
        </pc:spChg>
        <pc:graphicFrameChg chg="add del mod modGraphic">
          <ac:chgData name="Juan Camilo Piña Fontalvo" userId="4ca308df3df8406f" providerId="LiveId" clId="{BC2C633D-F031-48F9-B4E3-32F54FEBB198}" dt="2023-10-27T22:02:45.530" v="2098" actId="478"/>
          <ac:graphicFrameMkLst>
            <pc:docMk/>
            <pc:sldMk cId="4130399972" sldId="376"/>
            <ac:graphicFrameMk id="18" creationId="{CCF7DBBC-C6D4-09EF-0B50-3550E82ED6BA}"/>
          </ac:graphicFrameMkLst>
        </pc:graphicFrameChg>
        <pc:graphicFrameChg chg="add del mod">
          <ac:chgData name="Juan Camilo Piña Fontalvo" userId="4ca308df3df8406f" providerId="LiveId" clId="{BC2C633D-F031-48F9-B4E3-32F54FEBB198}" dt="2023-10-27T22:00:47.528" v="2076"/>
          <ac:graphicFrameMkLst>
            <pc:docMk/>
            <pc:sldMk cId="4130399972" sldId="376"/>
            <ac:graphicFrameMk id="19" creationId="{0989BE03-8A0E-D284-2194-9A6A3AB951C2}"/>
          </ac:graphicFrameMkLst>
        </pc:graphicFrameChg>
        <pc:graphicFrameChg chg="add del mod">
          <ac:chgData name="Juan Camilo Piña Fontalvo" userId="4ca308df3df8406f" providerId="LiveId" clId="{BC2C633D-F031-48F9-B4E3-32F54FEBB198}" dt="2023-10-27T22:01:06.889" v="2085" actId="478"/>
          <ac:graphicFrameMkLst>
            <pc:docMk/>
            <pc:sldMk cId="4130399972" sldId="376"/>
            <ac:graphicFrameMk id="21" creationId="{1E122244-84F1-9BFB-5AA9-472E576089CD}"/>
          </ac:graphicFrameMkLst>
        </pc:graphicFrameChg>
        <pc:graphicFrameChg chg="add del mod">
          <ac:chgData name="Juan Camilo Piña Fontalvo" userId="4ca308df3df8406f" providerId="LiveId" clId="{BC2C633D-F031-48F9-B4E3-32F54FEBB198}" dt="2023-10-27T22:01:01.508" v="2082"/>
          <ac:graphicFrameMkLst>
            <pc:docMk/>
            <pc:sldMk cId="4130399972" sldId="376"/>
            <ac:graphicFrameMk id="22" creationId="{20044847-18F4-F9BD-31D3-F17695F6A77A}"/>
          </ac:graphicFrameMkLst>
        </pc:graphicFrameChg>
        <pc:graphicFrameChg chg="add del mod modGraphic">
          <ac:chgData name="Juan Camilo Piña Fontalvo" userId="4ca308df3df8406f" providerId="LiveId" clId="{BC2C633D-F031-48F9-B4E3-32F54FEBB198}" dt="2023-10-27T22:02:47.664" v="2099" actId="478"/>
          <ac:graphicFrameMkLst>
            <pc:docMk/>
            <pc:sldMk cId="4130399972" sldId="376"/>
            <ac:graphicFrameMk id="24" creationId="{B5BC0CE9-6F72-B1C5-72E8-0101F92BD1CD}"/>
          </ac:graphicFrameMkLst>
        </pc:graphicFrameChg>
        <pc:picChg chg="add del mod modCrop">
          <ac:chgData name="Juan Camilo Piña Fontalvo" userId="4ca308df3df8406f" providerId="LiveId" clId="{BC2C633D-F031-48F9-B4E3-32F54FEBB198}" dt="2023-10-27T21:58:27.537" v="1935" actId="478"/>
          <ac:picMkLst>
            <pc:docMk/>
            <pc:sldMk cId="4130399972" sldId="376"/>
            <ac:picMk id="4" creationId="{A9B64BF8-E099-31A1-89C7-17BE939A75BD}"/>
          </ac:picMkLst>
        </pc:picChg>
        <pc:picChg chg="add del mod">
          <ac:chgData name="Juan Camilo Piña Fontalvo" userId="4ca308df3df8406f" providerId="LiveId" clId="{BC2C633D-F031-48F9-B4E3-32F54FEBB198}" dt="2023-10-27T21:58:27.537" v="1935" actId="478"/>
          <ac:picMkLst>
            <pc:docMk/>
            <pc:sldMk cId="4130399972" sldId="376"/>
            <ac:picMk id="6" creationId="{7DBBCC0E-DDCD-46D0-F3B2-86737638DE97}"/>
          </ac:picMkLst>
        </pc:picChg>
        <pc:picChg chg="add del mod modCrop">
          <ac:chgData name="Juan Camilo Piña Fontalvo" userId="4ca308df3df8406f" providerId="LiveId" clId="{BC2C633D-F031-48F9-B4E3-32F54FEBB198}" dt="2023-10-27T21:58:27.537" v="1935" actId="478"/>
          <ac:picMkLst>
            <pc:docMk/>
            <pc:sldMk cId="4130399972" sldId="376"/>
            <ac:picMk id="11" creationId="{2F6D0789-37CA-E5FC-80CA-FEEE8BAA34C1}"/>
          </ac:picMkLst>
        </pc:picChg>
        <pc:picChg chg="add del mod">
          <ac:chgData name="Juan Camilo Piña Fontalvo" userId="4ca308df3df8406f" providerId="LiveId" clId="{BC2C633D-F031-48F9-B4E3-32F54FEBB198}" dt="2023-10-27T21:57:10.136" v="1886" actId="478"/>
          <ac:picMkLst>
            <pc:docMk/>
            <pc:sldMk cId="4130399972" sldId="376"/>
            <ac:picMk id="13" creationId="{7F8BEEB9-65D3-69D3-54A9-EB73A1FF5F8D}"/>
          </ac:picMkLst>
        </pc:picChg>
        <pc:picChg chg="add del mod">
          <ac:chgData name="Juan Camilo Piña Fontalvo" userId="4ca308df3df8406f" providerId="LiveId" clId="{BC2C633D-F031-48F9-B4E3-32F54FEBB198}" dt="2023-10-27T22:00:31.798" v="2071" actId="478"/>
          <ac:picMkLst>
            <pc:docMk/>
            <pc:sldMk cId="4130399972" sldId="376"/>
            <ac:picMk id="17" creationId="{D451615F-0112-6B03-8477-8CD95362F219}"/>
          </ac:picMkLst>
        </pc:picChg>
        <pc:picChg chg="add del">
          <ac:chgData name="Juan Camilo Piña Fontalvo" userId="4ca308df3df8406f" providerId="LiveId" clId="{BC2C633D-F031-48F9-B4E3-32F54FEBB198}" dt="2023-10-27T22:00:54.354" v="2078" actId="478"/>
          <ac:picMkLst>
            <pc:docMk/>
            <pc:sldMk cId="4130399972" sldId="376"/>
            <ac:picMk id="20" creationId="{8A067596-8CD6-B7F7-F90C-5DDBD999DF21}"/>
          </ac:picMkLst>
        </pc:picChg>
        <pc:picChg chg="add del">
          <ac:chgData name="Juan Camilo Piña Fontalvo" userId="4ca308df3df8406f" providerId="LiveId" clId="{BC2C633D-F031-48F9-B4E3-32F54FEBB198}" dt="2023-10-27T22:01:03.544" v="2084" actId="478"/>
          <ac:picMkLst>
            <pc:docMk/>
            <pc:sldMk cId="4130399972" sldId="376"/>
            <ac:picMk id="23" creationId="{C680D756-1924-5F8E-4D37-BD7C67694D83}"/>
          </ac:picMkLst>
        </pc:picChg>
        <pc:picChg chg="add mod">
          <ac:chgData name="Juan Camilo Piña Fontalvo" userId="4ca308df3df8406f" providerId="LiveId" clId="{BC2C633D-F031-48F9-B4E3-32F54FEBB198}" dt="2023-10-27T22:02:49.999" v="2100" actId="14100"/>
          <ac:picMkLst>
            <pc:docMk/>
            <pc:sldMk cId="4130399972" sldId="376"/>
            <ac:picMk id="26" creationId="{7BE5C5A4-80BC-6324-5C71-651CAA3E8DD5}"/>
          </ac:picMkLst>
        </pc:picChg>
        <pc:picChg chg="add mod">
          <ac:chgData name="Juan Camilo Piña Fontalvo" userId="4ca308df3df8406f" providerId="LiveId" clId="{BC2C633D-F031-48F9-B4E3-32F54FEBB198}" dt="2023-10-27T22:03:04.072" v="2102" actId="1076"/>
          <ac:picMkLst>
            <pc:docMk/>
            <pc:sldMk cId="4130399972" sldId="376"/>
            <ac:picMk id="28" creationId="{F63AECE1-38C1-5DD9-5106-C91BE0EA4DE6}"/>
          </ac:picMkLst>
        </pc:picChg>
        <pc:picChg chg="add mod">
          <ac:chgData name="Juan Camilo Piña Fontalvo" userId="4ca308df3df8406f" providerId="LiveId" clId="{BC2C633D-F031-48F9-B4E3-32F54FEBB198}" dt="2023-10-27T22:05:35.674" v="2235" actId="1076"/>
          <ac:picMkLst>
            <pc:docMk/>
            <pc:sldMk cId="4130399972" sldId="376"/>
            <ac:picMk id="30" creationId="{D9F56648-B288-0F07-82AA-C4E4DD7B917E}"/>
          </ac:picMkLst>
        </pc:picChg>
        <pc:picChg chg="del">
          <ac:chgData name="Juan Camilo Piña Fontalvo" userId="4ca308df3df8406f" providerId="LiveId" clId="{BC2C633D-F031-48F9-B4E3-32F54FEBB198}" dt="2023-10-27T21:45:11.507" v="1599" actId="478"/>
          <ac:picMkLst>
            <pc:docMk/>
            <pc:sldMk cId="4130399972" sldId="376"/>
            <ac:picMk id="3074" creationId="{19959C7F-E11F-D4EA-E0E3-DFAEADBF7B09}"/>
          </ac:picMkLst>
        </pc:picChg>
      </pc:sldChg>
      <pc:sldChg chg="addSp delSp modSp add mod">
        <pc:chgData name="Juan Camilo Piña Fontalvo" userId="4ca308df3df8406f" providerId="LiveId" clId="{BC2C633D-F031-48F9-B4E3-32F54FEBB198}" dt="2023-10-27T20:30:42.235" v="1494" actId="164"/>
        <pc:sldMkLst>
          <pc:docMk/>
          <pc:sldMk cId="18222089" sldId="377"/>
        </pc:sldMkLst>
        <pc:spChg chg="mod">
          <ac:chgData name="Juan Camilo Piña Fontalvo" userId="4ca308df3df8406f" providerId="LiveId" clId="{BC2C633D-F031-48F9-B4E3-32F54FEBB198}" dt="2023-10-27T20:07:20.228" v="1134" actId="5793"/>
          <ac:spMkLst>
            <pc:docMk/>
            <pc:sldMk cId="18222089" sldId="377"/>
            <ac:spMk id="3" creationId="{B0C6F86E-EB00-C627-AB0F-58BE871341D0}"/>
          </ac:spMkLst>
        </pc:spChg>
        <pc:spChg chg="add mod">
          <ac:chgData name="Juan Camilo Piña Fontalvo" userId="4ca308df3df8406f" providerId="LiveId" clId="{BC2C633D-F031-48F9-B4E3-32F54FEBB198}" dt="2023-10-27T20:30:42.235" v="1494" actId="164"/>
          <ac:spMkLst>
            <pc:docMk/>
            <pc:sldMk cId="18222089" sldId="377"/>
            <ac:spMk id="4" creationId="{B4D6F9BC-5D0A-341A-3777-36F533CF8200}"/>
          </ac:spMkLst>
        </pc:spChg>
        <pc:grpChg chg="add mod">
          <ac:chgData name="Juan Camilo Piña Fontalvo" userId="4ca308df3df8406f" providerId="LiveId" clId="{BC2C633D-F031-48F9-B4E3-32F54FEBB198}" dt="2023-10-27T20:30:42.235" v="1494" actId="164"/>
          <ac:grpSpMkLst>
            <pc:docMk/>
            <pc:sldMk cId="18222089" sldId="377"/>
            <ac:grpSpMk id="5" creationId="{9C8FA6C2-B428-B5BC-6EAE-CDFA8C244EA7}"/>
          </ac:grpSpMkLst>
        </pc:grpChg>
        <pc:picChg chg="add mod">
          <ac:chgData name="Juan Camilo Piña Fontalvo" userId="4ca308df3df8406f" providerId="LiveId" clId="{BC2C633D-F031-48F9-B4E3-32F54FEBB198}" dt="2023-10-27T20:30:42.235" v="1494" actId="164"/>
          <ac:picMkLst>
            <pc:docMk/>
            <pc:sldMk cId="18222089" sldId="377"/>
            <ac:picMk id="2" creationId="{2B5D42D0-E2B0-57D1-E8A7-6FC50E4BF0C7}"/>
          </ac:picMkLst>
        </pc:picChg>
        <pc:picChg chg="del">
          <ac:chgData name="Juan Camilo Piña Fontalvo" userId="4ca308df3df8406f" providerId="LiveId" clId="{BC2C633D-F031-48F9-B4E3-32F54FEBB198}" dt="2023-10-27T19:42:30.051" v="986" actId="478"/>
          <ac:picMkLst>
            <pc:docMk/>
            <pc:sldMk cId="18222089" sldId="377"/>
            <ac:picMk id="6148" creationId="{53BC58AA-0E2D-2452-2135-C32DB4C24360}"/>
          </ac:picMkLst>
        </pc:picChg>
      </pc:sldChg>
      <pc:sldChg chg="addSp delSp modSp add mod">
        <pc:chgData name="Juan Camilo Piña Fontalvo" userId="4ca308df3df8406f" providerId="LiveId" clId="{BC2C633D-F031-48F9-B4E3-32F54FEBB198}" dt="2023-10-27T20:33:01.684" v="1526" actId="20577"/>
        <pc:sldMkLst>
          <pc:docMk/>
          <pc:sldMk cId="4158556404" sldId="378"/>
        </pc:sldMkLst>
        <pc:spChg chg="mod">
          <ac:chgData name="Juan Camilo Piña Fontalvo" userId="4ca308df3df8406f" providerId="LiveId" clId="{BC2C633D-F031-48F9-B4E3-32F54FEBB198}" dt="2023-10-27T20:33:01.684" v="1526" actId="20577"/>
          <ac:spMkLst>
            <pc:docMk/>
            <pc:sldMk cId="4158556404" sldId="378"/>
            <ac:spMk id="3" creationId="{B0C6F86E-EB00-C627-AB0F-58BE871341D0}"/>
          </ac:spMkLst>
        </pc:spChg>
        <pc:spChg chg="del">
          <ac:chgData name="Juan Camilo Piña Fontalvo" userId="4ca308df3df8406f" providerId="LiveId" clId="{BC2C633D-F031-48F9-B4E3-32F54FEBB198}" dt="2023-10-27T20:30:36.476" v="1493" actId="478"/>
          <ac:spMkLst>
            <pc:docMk/>
            <pc:sldMk cId="4158556404" sldId="378"/>
            <ac:spMk id="4" creationId="{B4D6F9BC-5D0A-341A-3777-36F533CF8200}"/>
          </ac:spMkLst>
        </pc:spChg>
        <pc:picChg chg="del">
          <ac:chgData name="Juan Camilo Piña Fontalvo" userId="4ca308df3df8406f" providerId="LiveId" clId="{BC2C633D-F031-48F9-B4E3-32F54FEBB198}" dt="2023-10-27T20:30:30.835" v="1490" actId="478"/>
          <ac:picMkLst>
            <pc:docMk/>
            <pc:sldMk cId="4158556404" sldId="378"/>
            <ac:picMk id="2" creationId="{2B5D42D0-E2B0-57D1-E8A7-6FC50E4BF0C7}"/>
          </ac:picMkLst>
        </pc:picChg>
        <pc:picChg chg="add mod">
          <ac:chgData name="Juan Camilo Piña Fontalvo" userId="4ca308df3df8406f" providerId="LiveId" clId="{BC2C633D-F031-48F9-B4E3-32F54FEBB198}" dt="2023-10-27T20:32:55.258" v="1524" actId="1037"/>
          <ac:picMkLst>
            <pc:docMk/>
            <pc:sldMk cId="4158556404" sldId="378"/>
            <ac:picMk id="6" creationId="{15542429-9671-566F-2672-1B345E52D8D4}"/>
          </ac:picMkLst>
        </pc:picChg>
        <pc:picChg chg="add mod">
          <ac:chgData name="Juan Camilo Piña Fontalvo" userId="4ca308df3df8406f" providerId="LiveId" clId="{BC2C633D-F031-48F9-B4E3-32F54FEBB198}" dt="2023-10-27T20:32:50.453" v="1518" actId="1076"/>
          <ac:picMkLst>
            <pc:docMk/>
            <pc:sldMk cId="4158556404" sldId="378"/>
            <ac:picMk id="8" creationId="{5FD36686-14A1-093A-3780-D40B4A7B1FCF}"/>
          </ac:picMkLst>
        </pc:picChg>
      </pc:sldChg>
      <pc:sldChg chg="addSp modSp add mod ord">
        <pc:chgData name="Juan Camilo Piña Fontalvo" userId="4ca308df3df8406f" providerId="LiveId" clId="{BC2C633D-F031-48F9-B4E3-32F54FEBB198}" dt="2023-10-27T22:05:47.365" v="2240"/>
        <pc:sldMkLst>
          <pc:docMk/>
          <pc:sldMk cId="4138892297" sldId="379"/>
        </pc:sldMkLst>
        <pc:spChg chg="add mod">
          <ac:chgData name="Juan Camilo Piña Fontalvo" userId="4ca308df3df8406f" providerId="LiveId" clId="{BC2C633D-F031-48F9-B4E3-32F54FEBB198}" dt="2023-10-27T22:05:45.411" v="2237" actId="21"/>
          <ac:spMkLst>
            <pc:docMk/>
            <pc:sldMk cId="4138892297" sldId="379"/>
            <ac:spMk id="2" creationId="{412F99F2-B02C-528B-CD41-518D02F6F09F}"/>
          </ac:spMkLst>
        </pc:spChg>
        <pc:spChg chg="mod">
          <ac:chgData name="Juan Camilo Piña Fontalvo" userId="4ca308df3df8406f" providerId="LiveId" clId="{BC2C633D-F031-48F9-B4E3-32F54FEBB198}" dt="2023-10-27T22:05:47.365" v="2240"/>
          <ac:spMkLst>
            <pc:docMk/>
            <pc:sldMk cId="4138892297" sldId="379"/>
            <ac:spMk id="9" creationId="{A1FC3F42-EBED-50BD-7C84-539E3CBE8996}"/>
          </ac:spMkLst>
        </pc:spChg>
      </pc:sldChg>
      <pc:sldChg chg="add del">
        <pc:chgData name="Juan Camilo Piña Fontalvo" userId="4ca308df3df8406f" providerId="LiveId" clId="{BC2C633D-F031-48F9-B4E3-32F54FEBB198}" dt="2023-10-27T22:06:02.577" v="2245" actId="47"/>
        <pc:sldMkLst>
          <pc:docMk/>
          <pc:sldMk cId="2397690400" sldId="380"/>
        </pc:sldMkLst>
      </pc:sldChg>
      <pc:sldChg chg="addSp delSp modSp add mod">
        <pc:chgData name="Juan Camilo Piña Fontalvo" userId="4ca308df3df8406f" providerId="LiveId" clId="{BC2C633D-F031-48F9-B4E3-32F54FEBB198}" dt="2023-10-29T12:50:16.329" v="2772" actId="1035"/>
        <pc:sldMkLst>
          <pc:docMk/>
          <pc:sldMk cId="3411760108" sldId="380"/>
        </pc:sldMkLst>
        <pc:spChg chg="del">
          <ac:chgData name="Juan Camilo Piña Fontalvo" userId="4ca308df3df8406f" providerId="LiveId" clId="{BC2C633D-F031-48F9-B4E3-32F54FEBB198}" dt="2023-10-27T22:08:28.934" v="2268" actId="478"/>
          <ac:spMkLst>
            <pc:docMk/>
            <pc:sldMk cId="3411760108" sldId="380"/>
            <ac:spMk id="3" creationId="{B0C6F86E-EB00-C627-AB0F-58BE871341D0}"/>
          </ac:spMkLst>
        </pc:spChg>
        <pc:spChg chg="add del mod">
          <ac:chgData name="Juan Camilo Piña Fontalvo" userId="4ca308df3df8406f" providerId="LiveId" clId="{BC2C633D-F031-48F9-B4E3-32F54FEBB198}" dt="2023-10-29T12:48:30.220" v="2735" actId="478"/>
          <ac:spMkLst>
            <pc:docMk/>
            <pc:sldMk cId="3411760108" sldId="380"/>
            <ac:spMk id="4" creationId="{60866953-DE14-F8FF-D80C-9A31813D6FA4}"/>
          </ac:spMkLst>
        </pc:spChg>
        <pc:spChg chg="mod">
          <ac:chgData name="Juan Camilo Piña Fontalvo" userId="4ca308df3df8406f" providerId="LiveId" clId="{BC2C633D-F031-48F9-B4E3-32F54FEBB198}" dt="2023-10-29T12:47:39.490" v="2734" actId="1076"/>
          <ac:spMkLst>
            <pc:docMk/>
            <pc:sldMk cId="3411760108" sldId="380"/>
            <ac:spMk id="7" creationId="{C947EAA3-6384-8198-D56A-70E6FCBE939C}"/>
          </ac:spMkLst>
        </pc:spChg>
        <pc:spChg chg="del">
          <ac:chgData name="Juan Camilo Piña Fontalvo" userId="4ca308df3df8406f" providerId="LiveId" clId="{BC2C633D-F031-48F9-B4E3-32F54FEBB198}" dt="2023-10-27T22:08:38.245" v="2270" actId="478"/>
          <ac:spMkLst>
            <pc:docMk/>
            <pc:sldMk cId="3411760108" sldId="380"/>
            <ac:spMk id="8" creationId="{64E6F52B-6B32-E162-0E58-43FB1C38D1C5}"/>
          </ac:spMkLst>
        </pc:spChg>
        <pc:spChg chg="mod">
          <ac:chgData name="Juan Camilo Piña Fontalvo" userId="4ca308df3df8406f" providerId="LiveId" clId="{BC2C633D-F031-48F9-B4E3-32F54FEBB198}" dt="2023-10-27T22:06:26.847" v="2265" actId="20577"/>
          <ac:spMkLst>
            <pc:docMk/>
            <pc:sldMk cId="3411760108" sldId="380"/>
            <ac:spMk id="9" creationId="{A1FC3F42-EBED-50BD-7C84-539E3CBE8996}"/>
          </ac:spMkLst>
        </pc:spChg>
        <pc:spChg chg="del">
          <ac:chgData name="Juan Camilo Piña Fontalvo" userId="4ca308df3df8406f" providerId="LiveId" clId="{BC2C633D-F031-48F9-B4E3-32F54FEBB198}" dt="2023-10-29T12:45:28.597" v="2621" actId="478"/>
          <ac:spMkLst>
            <pc:docMk/>
            <pc:sldMk cId="3411760108" sldId="380"/>
            <ac:spMk id="15" creationId="{CAD2AAB8-29F7-D2E5-F297-8F4ACC98AD37}"/>
          </ac:spMkLst>
        </pc:spChg>
        <pc:picChg chg="add mod">
          <ac:chgData name="Juan Camilo Piña Fontalvo" userId="4ca308df3df8406f" providerId="LiveId" clId="{BC2C633D-F031-48F9-B4E3-32F54FEBB198}" dt="2023-10-29T12:50:07.058" v="2759" actId="1076"/>
          <ac:picMkLst>
            <pc:docMk/>
            <pc:sldMk cId="3411760108" sldId="380"/>
            <ac:picMk id="5" creationId="{91C8CEE2-1075-3BA4-63D2-4B27AD045C72}"/>
          </ac:picMkLst>
        </pc:picChg>
        <pc:picChg chg="add mod">
          <ac:chgData name="Juan Camilo Piña Fontalvo" userId="4ca308df3df8406f" providerId="LiveId" clId="{BC2C633D-F031-48F9-B4E3-32F54FEBB198}" dt="2023-10-29T12:50:16.329" v="2772" actId="1035"/>
          <ac:picMkLst>
            <pc:docMk/>
            <pc:sldMk cId="3411760108" sldId="380"/>
            <ac:picMk id="6" creationId="{43D371D5-52D9-2934-1CA1-30F78E58F749}"/>
          </ac:picMkLst>
        </pc:picChg>
        <pc:picChg chg="add mod">
          <ac:chgData name="Juan Camilo Piña Fontalvo" userId="4ca308df3df8406f" providerId="LiveId" clId="{BC2C633D-F031-48F9-B4E3-32F54FEBB198}" dt="2023-10-29T12:50:10.252" v="2760" actId="1076"/>
          <ac:picMkLst>
            <pc:docMk/>
            <pc:sldMk cId="3411760108" sldId="380"/>
            <ac:picMk id="10" creationId="{0364D679-8F17-70DF-598E-19C3A6DE8157}"/>
          </ac:picMkLst>
        </pc:picChg>
        <pc:picChg chg="del">
          <ac:chgData name="Juan Camilo Piña Fontalvo" userId="4ca308df3df8406f" providerId="LiveId" clId="{BC2C633D-F031-48F9-B4E3-32F54FEBB198}" dt="2023-10-27T22:09:10.262" v="2272" actId="478"/>
          <ac:picMkLst>
            <pc:docMk/>
            <pc:sldMk cId="3411760108" sldId="380"/>
            <ac:picMk id="26" creationId="{7BE5C5A4-80BC-6324-5C71-651CAA3E8DD5}"/>
          </ac:picMkLst>
        </pc:picChg>
        <pc:picChg chg="del">
          <ac:chgData name="Juan Camilo Piña Fontalvo" userId="4ca308df3df8406f" providerId="LiveId" clId="{BC2C633D-F031-48F9-B4E3-32F54FEBB198}" dt="2023-10-29T12:46:00.182" v="2626" actId="478"/>
          <ac:picMkLst>
            <pc:docMk/>
            <pc:sldMk cId="3411760108" sldId="380"/>
            <ac:picMk id="28" creationId="{F63AECE1-38C1-5DD9-5106-C91BE0EA4DE6}"/>
          </ac:picMkLst>
        </pc:picChg>
        <pc:picChg chg="del">
          <ac:chgData name="Juan Camilo Piña Fontalvo" userId="4ca308df3df8406f" providerId="LiveId" clId="{BC2C633D-F031-48F9-B4E3-32F54FEBB198}" dt="2023-10-27T22:08:38.245" v="2270" actId="478"/>
          <ac:picMkLst>
            <pc:docMk/>
            <pc:sldMk cId="3411760108" sldId="380"/>
            <ac:picMk id="30" creationId="{D9F56648-B288-0F07-82AA-C4E4DD7B917E}"/>
          </ac:picMkLst>
        </pc:picChg>
        <pc:picChg chg="add mod">
          <ac:chgData name="Juan Camilo Piña Fontalvo" userId="4ca308df3df8406f" providerId="LiveId" clId="{BC2C633D-F031-48F9-B4E3-32F54FEBB198}" dt="2023-10-29T12:50:16.329" v="2772" actId="1035"/>
          <ac:picMkLst>
            <pc:docMk/>
            <pc:sldMk cId="3411760108" sldId="380"/>
            <ac:picMk id="1026" creationId="{3B35BFD7-603E-CC22-78B4-8F497BE97070}"/>
          </ac:picMkLst>
        </pc:picChg>
      </pc:sldChg>
      <pc:sldChg chg="addSp delSp modSp add mod">
        <pc:chgData name="Juan Camilo Piña Fontalvo" userId="4ca308df3df8406f" providerId="LiveId" clId="{BC2C633D-F031-48F9-B4E3-32F54FEBB198}" dt="2023-10-29T16:28:20.855" v="3480" actId="1037"/>
        <pc:sldMkLst>
          <pc:docMk/>
          <pc:sldMk cId="331956350" sldId="381"/>
        </pc:sldMkLst>
        <pc:spChg chg="add mod">
          <ac:chgData name="Juan Camilo Piña Fontalvo" userId="4ca308df3df8406f" providerId="LiveId" clId="{BC2C633D-F031-48F9-B4E3-32F54FEBB198}" dt="2023-10-29T16:20:03.363" v="3467" actId="14100"/>
          <ac:spMkLst>
            <pc:docMk/>
            <pc:sldMk cId="331956350" sldId="381"/>
            <ac:spMk id="2" creationId="{52292126-B2C6-231B-1CC7-209788100BDC}"/>
          </ac:spMkLst>
        </pc:spChg>
        <pc:spChg chg="mod">
          <ac:chgData name="Juan Camilo Piña Fontalvo" userId="4ca308df3df8406f" providerId="LiveId" clId="{BC2C633D-F031-48F9-B4E3-32F54FEBB198}" dt="2023-10-29T16:15:22.874" v="3277" actId="20577"/>
          <ac:spMkLst>
            <pc:docMk/>
            <pc:sldMk cId="331956350" sldId="381"/>
            <ac:spMk id="7" creationId="{C947EAA3-6384-8198-D56A-70E6FCBE939C}"/>
          </ac:spMkLst>
        </pc:spChg>
        <pc:spChg chg="mod">
          <ac:chgData name="Juan Camilo Piña Fontalvo" userId="4ca308df3df8406f" providerId="LiveId" clId="{BC2C633D-F031-48F9-B4E3-32F54FEBB198}" dt="2023-10-29T16:16:57.474" v="3401" actId="20577"/>
          <ac:spMkLst>
            <pc:docMk/>
            <pc:sldMk cId="331956350" sldId="381"/>
            <ac:spMk id="8" creationId="{64E6F52B-6B32-E162-0E58-43FB1C38D1C5}"/>
          </ac:spMkLst>
        </pc:spChg>
        <pc:spChg chg="mod">
          <ac:chgData name="Juan Camilo Piña Fontalvo" userId="4ca308df3df8406f" providerId="LiveId" clId="{BC2C633D-F031-48F9-B4E3-32F54FEBB198}" dt="2023-10-29T16:09:47.989" v="3015" actId="20577"/>
          <ac:spMkLst>
            <pc:docMk/>
            <pc:sldMk cId="331956350" sldId="381"/>
            <ac:spMk id="9" creationId="{A1FC3F42-EBED-50BD-7C84-539E3CBE8996}"/>
          </ac:spMkLst>
        </pc:spChg>
        <pc:spChg chg="mod">
          <ac:chgData name="Juan Camilo Piña Fontalvo" userId="4ca308df3df8406f" providerId="LiveId" clId="{BC2C633D-F031-48F9-B4E3-32F54FEBB198}" dt="2023-10-29T16:28:20.855" v="3480" actId="1037"/>
          <ac:spMkLst>
            <pc:docMk/>
            <pc:sldMk cId="331956350" sldId="381"/>
            <ac:spMk id="15" creationId="{CAD2AAB8-29F7-D2E5-F297-8F4ACC98AD37}"/>
          </ac:spMkLst>
        </pc:spChg>
        <pc:picChg chg="add mod">
          <ac:chgData name="Juan Camilo Piña Fontalvo" userId="4ca308df3df8406f" providerId="LiveId" clId="{BC2C633D-F031-48F9-B4E3-32F54FEBB198}" dt="2023-10-29T16:16:49.049" v="3395" actId="1076"/>
          <ac:picMkLst>
            <pc:docMk/>
            <pc:sldMk cId="331956350" sldId="381"/>
            <ac:picMk id="4" creationId="{206C1A93-8904-F1B0-EAD7-5A6CD9F481EB}"/>
          </ac:picMkLst>
        </pc:picChg>
        <pc:picChg chg="add mod">
          <ac:chgData name="Juan Camilo Piña Fontalvo" userId="4ca308df3df8406f" providerId="LiveId" clId="{BC2C633D-F031-48F9-B4E3-32F54FEBB198}" dt="2023-10-29T16:19:56.719" v="3465" actId="1076"/>
          <ac:picMkLst>
            <pc:docMk/>
            <pc:sldMk cId="331956350" sldId="381"/>
            <ac:picMk id="6" creationId="{95803B5F-0B91-775E-3237-5CDAA8747FCE}"/>
          </ac:picMkLst>
        </pc:picChg>
        <pc:picChg chg="add mod">
          <ac:chgData name="Juan Camilo Piña Fontalvo" userId="4ca308df3df8406f" providerId="LiveId" clId="{BC2C633D-F031-48F9-B4E3-32F54FEBB198}" dt="2023-10-29T16:28:15.494" v="3472" actId="1076"/>
          <ac:picMkLst>
            <pc:docMk/>
            <pc:sldMk cId="331956350" sldId="381"/>
            <ac:picMk id="11" creationId="{0F6615C7-9376-9069-903F-C470C29F0CC6}"/>
          </ac:picMkLst>
        </pc:picChg>
        <pc:picChg chg="del">
          <ac:chgData name="Juan Camilo Piña Fontalvo" userId="4ca308df3df8406f" providerId="LiveId" clId="{BC2C633D-F031-48F9-B4E3-32F54FEBB198}" dt="2023-10-29T16:16:20.917" v="3390" actId="478"/>
          <ac:picMkLst>
            <pc:docMk/>
            <pc:sldMk cId="331956350" sldId="381"/>
            <ac:picMk id="26" creationId="{7BE5C5A4-80BC-6324-5C71-651CAA3E8DD5}"/>
          </ac:picMkLst>
        </pc:picChg>
        <pc:picChg chg="del">
          <ac:chgData name="Juan Camilo Piña Fontalvo" userId="4ca308df3df8406f" providerId="LiveId" clId="{BC2C633D-F031-48F9-B4E3-32F54FEBB198}" dt="2023-10-29T16:16:20.917" v="3390" actId="478"/>
          <ac:picMkLst>
            <pc:docMk/>
            <pc:sldMk cId="331956350" sldId="381"/>
            <ac:picMk id="28" creationId="{F63AECE1-38C1-5DD9-5106-C91BE0EA4DE6}"/>
          </ac:picMkLst>
        </pc:picChg>
        <pc:picChg chg="del">
          <ac:chgData name="Juan Camilo Piña Fontalvo" userId="4ca308df3df8406f" providerId="LiveId" clId="{BC2C633D-F031-48F9-B4E3-32F54FEBB198}" dt="2023-10-29T16:16:20.917" v="3390" actId="478"/>
          <ac:picMkLst>
            <pc:docMk/>
            <pc:sldMk cId="331956350" sldId="381"/>
            <ac:picMk id="30" creationId="{D9F56648-B288-0F07-82AA-C4E4DD7B917E}"/>
          </ac:picMkLst>
        </pc:picChg>
      </pc:sldChg>
      <pc:sldChg chg="addSp delSp modSp add mod ord">
        <pc:chgData name="Juan Camilo Piña Fontalvo" userId="4ca308df3df8406f" providerId="LiveId" clId="{BC2C633D-F031-48F9-B4E3-32F54FEBB198}" dt="2023-10-29T21:39:00.622" v="7282" actId="20577"/>
        <pc:sldMkLst>
          <pc:docMk/>
          <pc:sldMk cId="552252830" sldId="382"/>
        </pc:sldMkLst>
        <pc:spChg chg="add mod">
          <ac:chgData name="Juan Camilo Piña Fontalvo" userId="4ca308df3df8406f" providerId="LiveId" clId="{BC2C633D-F031-48F9-B4E3-32F54FEBB198}" dt="2023-10-29T21:39:00.622" v="7282" actId="20577"/>
          <ac:spMkLst>
            <pc:docMk/>
            <pc:sldMk cId="552252830" sldId="382"/>
            <ac:spMk id="3" creationId="{DEA2C309-50EF-9386-D1B3-74424D9EE326}"/>
          </ac:spMkLst>
        </pc:spChg>
        <pc:spChg chg="del">
          <ac:chgData name="Juan Camilo Piña Fontalvo" userId="4ca308df3df8406f" providerId="LiveId" clId="{BC2C633D-F031-48F9-B4E3-32F54FEBB198}" dt="2023-10-29T16:29:41.146" v="3492" actId="478"/>
          <ac:spMkLst>
            <pc:docMk/>
            <pc:sldMk cId="552252830" sldId="382"/>
            <ac:spMk id="7" creationId="{C947EAA3-6384-8198-D56A-70E6FCBE939C}"/>
          </ac:spMkLst>
        </pc:spChg>
        <pc:spChg chg="mod">
          <ac:chgData name="Juan Camilo Piña Fontalvo" userId="4ca308df3df8406f" providerId="LiveId" clId="{BC2C633D-F031-48F9-B4E3-32F54FEBB198}" dt="2023-10-29T16:30:26.750" v="3536" actId="20577"/>
          <ac:spMkLst>
            <pc:docMk/>
            <pc:sldMk cId="552252830" sldId="382"/>
            <ac:spMk id="9" creationId="{A1FC3F42-EBED-50BD-7C84-539E3CBE8996}"/>
          </ac:spMkLst>
        </pc:spChg>
        <pc:picChg chg="add mod">
          <ac:chgData name="Juan Camilo Piña Fontalvo" userId="4ca308df3df8406f" providerId="LiveId" clId="{BC2C633D-F031-48F9-B4E3-32F54FEBB198}" dt="2023-10-29T20:57:12.695" v="5396" actId="1076"/>
          <ac:picMkLst>
            <pc:docMk/>
            <pc:sldMk cId="552252830" sldId="382"/>
            <ac:picMk id="2" creationId="{5E174E8F-D72D-867C-3677-7619889C1116}"/>
          </ac:picMkLst>
        </pc:picChg>
        <pc:picChg chg="del">
          <ac:chgData name="Juan Camilo Piña Fontalvo" userId="4ca308df3df8406f" providerId="LiveId" clId="{BC2C633D-F031-48F9-B4E3-32F54FEBB198}" dt="2023-10-29T16:29:39.413" v="3491" actId="478"/>
          <ac:picMkLst>
            <pc:docMk/>
            <pc:sldMk cId="552252830" sldId="382"/>
            <ac:picMk id="5" creationId="{91C8CEE2-1075-3BA4-63D2-4B27AD045C72}"/>
          </ac:picMkLst>
        </pc:picChg>
        <pc:picChg chg="del">
          <ac:chgData name="Juan Camilo Piña Fontalvo" userId="4ca308df3df8406f" providerId="LiveId" clId="{BC2C633D-F031-48F9-B4E3-32F54FEBB198}" dt="2023-10-29T16:29:39.413" v="3491" actId="478"/>
          <ac:picMkLst>
            <pc:docMk/>
            <pc:sldMk cId="552252830" sldId="382"/>
            <ac:picMk id="6" creationId="{43D371D5-52D9-2934-1CA1-30F78E58F749}"/>
          </ac:picMkLst>
        </pc:picChg>
        <pc:picChg chg="add mod">
          <ac:chgData name="Juan Camilo Piña Fontalvo" userId="4ca308df3df8406f" providerId="LiveId" clId="{BC2C633D-F031-48F9-B4E3-32F54FEBB198}" dt="2023-10-29T20:57:17.393" v="5397" actId="1076"/>
          <ac:picMkLst>
            <pc:docMk/>
            <pc:sldMk cId="552252830" sldId="382"/>
            <ac:picMk id="8" creationId="{093398DC-722E-F36C-5DA3-EB853F9498E4}"/>
          </ac:picMkLst>
        </pc:picChg>
        <pc:picChg chg="del">
          <ac:chgData name="Juan Camilo Piña Fontalvo" userId="4ca308df3df8406f" providerId="LiveId" clId="{BC2C633D-F031-48F9-B4E3-32F54FEBB198}" dt="2023-10-29T16:29:39.413" v="3491" actId="478"/>
          <ac:picMkLst>
            <pc:docMk/>
            <pc:sldMk cId="552252830" sldId="382"/>
            <ac:picMk id="10" creationId="{0364D679-8F17-70DF-598E-19C3A6DE8157}"/>
          </ac:picMkLst>
        </pc:picChg>
        <pc:picChg chg="add mod">
          <ac:chgData name="Juan Camilo Piña Fontalvo" userId="4ca308df3df8406f" providerId="LiveId" clId="{BC2C633D-F031-48F9-B4E3-32F54FEBB198}" dt="2023-10-29T20:57:04.929" v="5392" actId="1076"/>
          <ac:picMkLst>
            <pc:docMk/>
            <pc:sldMk cId="552252830" sldId="382"/>
            <ac:picMk id="12" creationId="{0D6B762E-3E96-84EC-E587-39ECF0FC16AB}"/>
          </ac:picMkLst>
        </pc:picChg>
        <pc:picChg chg="del">
          <ac:chgData name="Juan Camilo Piña Fontalvo" userId="4ca308df3df8406f" providerId="LiveId" clId="{BC2C633D-F031-48F9-B4E3-32F54FEBB198}" dt="2023-10-29T16:29:39.413" v="3491" actId="478"/>
          <ac:picMkLst>
            <pc:docMk/>
            <pc:sldMk cId="552252830" sldId="382"/>
            <ac:picMk id="1026" creationId="{3B35BFD7-603E-CC22-78B4-8F497BE97070}"/>
          </ac:picMkLst>
        </pc:picChg>
      </pc:sldChg>
      <pc:sldChg chg="addSp modSp add mod ord">
        <pc:chgData name="Juan Camilo Piña Fontalvo" userId="4ca308df3df8406f" providerId="LiveId" clId="{BC2C633D-F031-48F9-B4E3-32F54FEBB198}" dt="2023-10-29T20:49:38.365" v="5149" actId="14100"/>
        <pc:sldMkLst>
          <pc:docMk/>
          <pc:sldMk cId="3075051851" sldId="383"/>
        </pc:sldMkLst>
        <pc:spChg chg="mod">
          <ac:chgData name="Juan Camilo Piña Fontalvo" userId="4ca308df3df8406f" providerId="LiveId" clId="{BC2C633D-F031-48F9-B4E3-32F54FEBB198}" dt="2023-10-29T16:30:57.311" v="3577" actId="20577"/>
          <ac:spMkLst>
            <pc:docMk/>
            <pc:sldMk cId="3075051851" sldId="383"/>
            <ac:spMk id="9" creationId="{A1FC3F42-EBED-50BD-7C84-539E3CBE8996}"/>
          </ac:spMkLst>
        </pc:spChg>
        <pc:picChg chg="add mod">
          <ac:chgData name="Juan Camilo Piña Fontalvo" userId="4ca308df3df8406f" providerId="LiveId" clId="{BC2C633D-F031-48F9-B4E3-32F54FEBB198}" dt="2023-10-29T20:48:45.137" v="5145" actId="14100"/>
          <ac:picMkLst>
            <pc:docMk/>
            <pc:sldMk cId="3075051851" sldId="383"/>
            <ac:picMk id="3" creationId="{1C30931E-64DB-DBB5-34C2-D0782A34EBF7}"/>
          </ac:picMkLst>
        </pc:picChg>
        <pc:picChg chg="add mod">
          <ac:chgData name="Juan Camilo Piña Fontalvo" userId="4ca308df3df8406f" providerId="LiveId" clId="{BC2C633D-F031-48F9-B4E3-32F54FEBB198}" dt="2023-10-29T20:49:38.365" v="5149" actId="14100"/>
          <ac:picMkLst>
            <pc:docMk/>
            <pc:sldMk cId="3075051851" sldId="383"/>
            <ac:picMk id="5" creationId="{50F68DB5-3D82-C1F9-83C4-0C08DC0B8F90}"/>
          </ac:picMkLst>
        </pc:picChg>
      </pc:sldChg>
      <pc:sldChg chg="addSp modSp add mod">
        <pc:chgData name="Juan Camilo Piña Fontalvo" userId="4ca308df3df8406f" providerId="LiveId" clId="{BC2C633D-F031-48F9-B4E3-32F54FEBB198}" dt="2023-10-29T21:38:37.182" v="7262" actId="20577"/>
        <pc:sldMkLst>
          <pc:docMk/>
          <pc:sldMk cId="3867557390" sldId="384"/>
        </pc:sldMkLst>
        <pc:spChg chg="add mod">
          <ac:chgData name="Juan Camilo Piña Fontalvo" userId="4ca308df3df8406f" providerId="LiveId" clId="{BC2C633D-F031-48F9-B4E3-32F54FEBB198}" dt="2023-10-29T21:38:37.182" v="7262" actId="20577"/>
          <ac:spMkLst>
            <pc:docMk/>
            <pc:sldMk cId="3867557390" sldId="384"/>
            <ac:spMk id="2" creationId="{3F75C57E-51C6-B5E1-C71D-75B7AA23660A}"/>
          </ac:spMkLst>
        </pc:spChg>
        <pc:spChg chg="mod">
          <ac:chgData name="Juan Camilo Piña Fontalvo" userId="4ca308df3df8406f" providerId="LiveId" clId="{BC2C633D-F031-48F9-B4E3-32F54FEBB198}" dt="2023-10-29T17:06:49.278" v="5074"/>
          <ac:spMkLst>
            <pc:docMk/>
            <pc:sldMk cId="3867557390" sldId="384"/>
            <ac:spMk id="9" creationId="{A1FC3F42-EBED-50BD-7C84-539E3CBE8996}"/>
          </ac:spMkLst>
        </pc:spChg>
        <pc:picChg chg="add mod">
          <ac:chgData name="Juan Camilo Piña Fontalvo" userId="4ca308df3df8406f" providerId="LiveId" clId="{BC2C633D-F031-48F9-B4E3-32F54FEBB198}" dt="2023-10-29T17:03:40.120" v="4999" actId="1076"/>
          <ac:picMkLst>
            <pc:docMk/>
            <pc:sldMk cId="3867557390" sldId="384"/>
            <ac:picMk id="2050" creationId="{C5092806-75FF-D052-C436-0A8288174E95}"/>
          </ac:picMkLst>
        </pc:picChg>
        <pc:picChg chg="add mod">
          <ac:chgData name="Juan Camilo Piña Fontalvo" userId="4ca308df3df8406f" providerId="LiveId" clId="{BC2C633D-F031-48F9-B4E3-32F54FEBB198}" dt="2023-10-29T17:03:50.395" v="5005" actId="1076"/>
          <ac:picMkLst>
            <pc:docMk/>
            <pc:sldMk cId="3867557390" sldId="384"/>
            <ac:picMk id="2052" creationId="{03E12E9F-7FF3-6954-F77E-46EBE2714C74}"/>
          </ac:picMkLst>
        </pc:picChg>
      </pc:sldChg>
      <pc:sldChg chg="addSp delSp modSp add mod">
        <pc:chgData name="Juan Camilo Piña Fontalvo" userId="4ca308df3df8406f" providerId="LiveId" clId="{BC2C633D-F031-48F9-B4E3-32F54FEBB198}" dt="2023-10-29T21:18:53.831" v="6215" actId="20577"/>
        <pc:sldMkLst>
          <pc:docMk/>
          <pc:sldMk cId="1381880044" sldId="385"/>
        </pc:sldMkLst>
        <pc:spChg chg="add mod">
          <ac:chgData name="Juan Camilo Piña Fontalvo" userId="4ca308df3df8406f" providerId="LiveId" clId="{BC2C633D-F031-48F9-B4E3-32F54FEBB198}" dt="2023-10-29T21:15:26.191" v="5991" actId="1076"/>
          <ac:spMkLst>
            <pc:docMk/>
            <pc:sldMk cId="1381880044" sldId="385"/>
            <ac:spMk id="2" creationId="{360F3259-67A6-563A-7FE7-DF396F7278D5}"/>
          </ac:spMkLst>
        </pc:spChg>
        <pc:spChg chg="add mod">
          <ac:chgData name="Juan Camilo Piña Fontalvo" userId="4ca308df3df8406f" providerId="LiveId" clId="{BC2C633D-F031-48F9-B4E3-32F54FEBB198}" dt="2023-10-29T21:15:36.825" v="5995" actId="1076"/>
          <ac:spMkLst>
            <pc:docMk/>
            <pc:sldMk cId="1381880044" sldId="385"/>
            <ac:spMk id="3" creationId="{057DC029-00E6-CB5F-257C-1F8546F4F253}"/>
          </ac:spMkLst>
        </pc:spChg>
        <pc:spChg chg="add del">
          <ac:chgData name="Juan Camilo Piña Fontalvo" userId="4ca308df3df8406f" providerId="LiveId" clId="{BC2C633D-F031-48F9-B4E3-32F54FEBB198}" dt="2023-10-29T21:14:35.748" v="5966" actId="478"/>
          <ac:spMkLst>
            <pc:docMk/>
            <pc:sldMk cId="1381880044" sldId="385"/>
            <ac:spMk id="4" creationId="{3FE7D381-55BF-B95A-65F4-A86033948464}"/>
          </ac:spMkLst>
        </pc:spChg>
        <pc:spChg chg="add mod">
          <ac:chgData name="Juan Camilo Piña Fontalvo" userId="4ca308df3df8406f" providerId="LiveId" clId="{BC2C633D-F031-48F9-B4E3-32F54FEBB198}" dt="2023-10-29T21:17:49.411" v="6152" actId="1076"/>
          <ac:spMkLst>
            <pc:docMk/>
            <pc:sldMk cId="1381880044" sldId="385"/>
            <ac:spMk id="6" creationId="{35BAC97F-C0A9-54D6-84B0-3CC8550A842D}"/>
          </ac:spMkLst>
        </pc:spChg>
        <pc:spChg chg="add mod">
          <ac:chgData name="Juan Camilo Piña Fontalvo" userId="4ca308df3df8406f" providerId="LiveId" clId="{BC2C633D-F031-48F9-B4E3-32F54FEBB198}" dt="2023-10-29T21:18:53.831" v="6215" actId="20577"/>
          <ac:spMkLst>
            <pc:docMk/>
            <pc:sldMk cId="1381880044" sldId="385"/>
            <ac:spMk id="8" creationId="{28DE7E51-82C0-CF24-3DFA-3C01B98C3F33}"/>
          </ac:spMkLst>
        </pc:spChg>
        <pc:spChg chg="mod">
          <ac:chgData name="Juan Camilo Piña Fontalvo" userId="4ca308df3df8406f" providerId="LiveId" clId="{BC2C633D-F031-48F9-B4E3-32F54FEBB198}" dt="2023-10-29T16:31:45.359" v="3608" actId="20577"/>
          <ac:spMkLst>
            <pc:docMk/>
            <pc:sldMk cId="1381880044" sldId="385"/>
            <ac:spMk id="9" creationId="{A1FC3F42-EBED-50BD-7C84-539E3CBE8996}"/>
          </ac:spMkLst>
        </pc:spChg>
        <pc:picChg chg="add del mod">
          <ac:chgData name="Juan Camilo Piña Fontalvo" userId="4ca308df3df8406f" providerId="LiveId" clId="{BC2C633D-F031-48F9-B4E3-32F54FEBB198}" dt="2023-10-29T21:15:56.894" v="5997" actId="478"/>
          <ac:picMkLst>
            <pc:docMk/>
            <pc:sldMk cId="1381880044" sldId="385"/>
            <ac:picMk id="5" creationId="{46FFD73A-7454-DF10-32FC-7E41EA0B3A25}"/>
          </ac:picMkLst>
        </pc:picChg>
        <pc:picChg chg="add mod">
          <ac:chgData name="Juan Camilo Piña Fontalvo" userId="4ca308df3df8406f" providerId="LiveId" clId="{BC2C633D-F031-48F9-B4E3-32F54FEBB198}" dt="2023-10-29T21:18:01.284" v="6154" actId="1076"/>
          <ac:picMkLst>
            <pc:docMk/>
            <pc:sldMk cId="1381880044" sldId="385"/>
            <ac:picMk id="7" creationId="{381039F5-E03D-10BA-1052-DD5036E54DEB}"/>
          </ac:picMkLst>
        </pc:picChg>
        <pc:picChg chg="add mod">
          <ac:chgData name="Juan Camilo Piña Fontalvo" userId="4ca308df3df8406f" providerId="LiveId" clId="{BC2C633D-F031-48F9-B4E3-32F54FEBB198}" dt="2023-10-29T21:15:26.191" v="5991" actId="1076"/>
          <ac:picMkLst>
            <pc:docMk/>
            <pc:sldMk cId="1381880044" sldId="385"/>
            <ac:picMk id="7170" creationId="{7F831754-C1D3-D747-75DF-4844AA3B7E93}"/>
          </ac:picMkLst>
        </pc:picChg>
        <pc:picChg chg="add mod">
          <ac:chgData name="Juan Camilo Piña Fontalvo" userId="4ca308df3df8406f" providerId="LiveId" clId="{BC2C633D-F031-48F9-B4E3-32F54FEBB198}" dt="2023-10-29T21:15:34.625" v="5994" actId="1076"/>
          <ac:picMkLst>
            <pc:docMk/>
            <pc:sldMk cId="1381880044" sldId="385"/>
            <ac:picMk id="7172" creationId="{969C7B30-55AD-8791-1AEA-5251379AC594}"/>
          </ac:picMkLst>
        </pc:picChg>
        <pc:picChg chg="add mod">
          <ac:chgData name="Juan Camilo Piña Fontalvo" userId="4ca308df3df8406f" providerId="LiveId" clId="{BC2C633D-F031-48F9-B4E3-32F54FEBB198}" dt="2023-10-29T21:16:08.066" v="6002" actId="1076"/>
          <ac:picMkLst>
            <pc:docMk/>
            <pc:sldMk cId="1381880044" sldId="385"/>
            <ac:picMk id="7175" creationId="{0D2949F0-BF87-B127-B6EF-DB2855233F3C}"/>
          </ac:picMkLst>
        </pc:picChg>
      </pc:sldChg>
      <pc:sldChg chg="addSp modSp add mod ord">
        <pc:chgData name="Juan Camilo Piña Fontalvo" userId="4ca308df3df8406f" providerId="LiveId" clId="{BC2C633D-F031-48F9-B4E3-32F54FEBB198}" dt="2023-10-29T21:42:46.280" v="7348" actId="20577"/>
        <pc:sldMkLst>
          <pc:docMk/>
          <pc:sldMk cId="3738589483" sldId="386"/>
        </pc:sldMkLst>
        <pc:spChg chg="add mod">
          <ac:chgData name="Juan Camilo Piña Fontalvo" userId="4ca308df3df8406f" providerId="LiveId" clId="{BC2C633D-F031-48F9-B4E3-32F54FEBB198}" dt="2023-10-29T21:42:46.280" v="7348" actId="20577"/>
          <ac:spMkLst>
            <pc:docMk/>
            <pc:sldMk cId="3738589483" sldId="386"/>
            <ac:spMk id="4" creationId="{4883B11F-6545-203C-DB03-246984789C64}"/>
          </ac:spMkLst>
        </pc:spChg>
        <pc:spChg chg="add mod">
          <ac:chgData name="Juan Camilo Piña Fontalvo" userId="4ca308df3df8406f" providerId="LiveId" clId="{BC2C633D-F031-48F9-B4E3-32F54FEBB198}" dt="2023-10-29T21:34:11.631" v="6974" actId="1076"/>
          <ac:spMkLst>
            <pc:docMk/>
            <pc:sldMk cId="3738589483" sldId="386"/>
            <ac:spMk id="7" creationId="{8E7D372D-9569-0BA7-CF21-AD38EB9894F6}"/>
          </ac:spMkLst>
        </pc:spChg>
        <pc:spChg chg="mod">
          <ac:chgData name="Juan Camilo Piña Fontalvo" userId="4ca308df3df8406f" providerId="LiveId" clId="{BC2C633D-F031-48F9-B4E3-32F54FEBB198}" dt="2023-10-29T16:31:16.743" v="3584" actId="20577"/>
          <ac:spMkLst>
            <pc:docMk/>
            <pc:sldMk cId="3738589483" sldId="386"/>
            <ac:spMk id="9" creationId="{A1FC3F42-EBED-50BD-7C84-539E3CBE8996}"/>
          </ac:spMkLst>
        </pc:spChg>
        <pc:picChg chg="add mod">
          <ac:chgData name="Juan Camilo Piña Fontalvo" userId="4ca308df3df8406f" providerId="LiveId" clId="{BC2C633D-F031-48F9-B4E3-32F54FEBB198}" dt="2023-10-29T21:38:20.893" v="7253" actId="1076"/>
          <ac:picMkLst>
            <pc:docMk/>
            <pc:sldMk cId="3738589483" sldId="386"/>
            <ac:picMk id="3" creationId="{D4480489-7FAB-446D-3AAF-FE567FBEFA83}"/>
          </ac:picMkLst>
        </pc:picChg>
        <pc:picChg chg="add mod">
          <ac:chgData name="Juan Camilo Piña Fontalvo" userId="4ca308df3df8406f" providerId="LiveId" clId="{BC2C633D-F031-48F9-B4E3-32F54FEBB198}" dt="2023-10-29T21:38:26.276" v="7256" actId="1076"/>
          <ac:picMkLst>
            <pc:docMk/>
            <pc:sldMk cId="3738589483" sldId="386"/>
            <ac:picMk id="6" creationId="{9078AEDA-5080-7BFE-7A36-7CD1FCE87D54}"/>
          </ac:picMkLst>
        </pc:picChg>
        <pc:picChg chg="add mod">
          <ac:chgData name="Juan Camilo Piña Fontalvo" userId="4ca308df3df8406f" providerId="LiveId" clId="{BC2C633D-F031-48F9-B4E3-32F54FEBB198}" dt="2023-10-29T21:38:20.893" v="7253" actId="1076"/>
          <ac:picMkLst>
            <pc:docMk/>
            <pc:sldMk cId="3738589483" sldId="386"/>
            <ac:picMk id="10" creationId="{F85D0CD2-1073-2B4F-94E8-0748CEB2B5E0}"/>
          </ac:picMkLst>
        </pc:picChg>
        <pc:picChg chg="add mod">
          <ac:chgData name="Juan Camilo Piña Fontalvo" userId="4ca308df3df8406f" providerId="LiveId" clId="{BC2C633D-F031-48F9-B4E3-32F54FEBB198}" dt="2023-10-29T21:38:22.178" v="7254" actId="1076"/>
          <ac:picMkLst>
            <pc:docMk/>
            <pc:sldMk cId="3738589483" sldId="386"/>
            <ac:picMk id="12" creationId="{EE4F06EF-CFDF-5438-F979-AABA790D29B0}"/>
          </ac:picMkLst>
        </pc:picChg>
      </pc:sldChg>
      <pc:sldChg chg="add del">
        <pc:chgData name="Juan Camilo Piña Fontalvo" userId="4ca308df3df8406f" providerId="LiveId" clId="{BC2C633D-F031-48F9-B4E3-32F54FEBB198}" dt="2023-10-29T21:41:21.651" v="7319" actId="47"/>
        <pc:sldMkLst>
          <pc:docMk/>
          <pc:sldMk cId="2158719229" sldId="387"/>
        </pc:sldMkLst>
      </pc:sldChg>
      <pc:sldChg chg="add del">
        <pc:chgData name="Juan Camilo Piña Fontalvo" userId="4ca308df3df8406f" providerId="LiveId" clId="{BC2C633D-F031-48F9-B4E3-32F54FEBB198}" dt="2023-10-29T21:41:21.651" v="7319" actId="47"/>
        <pc:sldMkLst>
          <pc:docMk/>
          <pc:sldMk cId="3821040172" sldId="388"/>
        </pc:sldMkLst>
      </pc:sldChg>
      <pc:sldChg chg="addSp delSp modSp add mod">
        <pc:chgData name="Juan Camilo Piña Fontalvo" userId="4ca308df3df8406f" providerId="LiveId" clId="{BC2C633D-F031-48F9-B4E3-32F54FEBB198}" dt="2023-10-29T22:09:42.483" v="8434"/>
        <pc:sldMkLst>
          <pc:docMk/>
          <pc:sldMk cId="2646190987" sldId="389"/>
        </pc:sldMkLst>
        <pc:spChg chg="mod">
          <ac:chgData name="Juan Camilo Piña Fontalvo" userId="4ca308df3df8406f" providerId="LiveId" clId="{BC2C633D-F031-48F9-B4E3-32F54FEBB198}" dt="2023-10-29T16:48:03.474" v="4264" actId="255"/>
          <ac:spMkLst>
            <pc:docMk/>
            <pc:sldMk cId="2646190987" sldId="389"/>
            <ac:spMk id="2" creationId="{2873BEC0-94F5-4226-A9E7-51B66045EF49}"/>
          </ac:spMkLst>
        </pc:spChg>
        <pc:spChg chg="del mod">
          <ac:chgData name="Juan Camilo Piña Fontalvo" userId="4ca308df3df8406f" providerId="LiveId" clId="{BC2C633D-F031-48F9-B4E3-32F54FEBB198}" dt="2023-10-29T16:44:56.467" v="4131" actId="478"/>
          <ac:spMkLst>
            <pc:docMk/>
            <pc:sldMk cId="2646190987" sldId="389"/>
            <ac:spMk id="3" creationId="{902FD5C4-FE5F-46D2-ABC9-49FA4BB8442F}"/>
          </ac:spMkLst>
        </pc:spChg>
        <pc:spChg chg="add mod">
          <ac:chgData name="Juan Camilo Piña Fontalvo" userId="4ca308df3df8406f" providerId="LiveId" clId="{BC2C633D-F031-48F9-B4E3-32F54FEBB198}" dt="2023-10-29T22:09:36.881" v="8427"/>
          <ac:spMkLst>
            <pc:docMk/>
            <pc:sldMk cId="2646190987" sldId="389"/>
            <ac:spMk id="6" creationId="{ED9F70F7-CAD5-FB97-048E-7D42D1F3831E}"/>
          </ac:spMkLst>
        </pc:spChg>
        <pc:spChg chg="add mod">
          <ac:chgData name="Juan Camilo Piña Fontalvo" userId="4ca308df3df8406f" providerId="LiveId" clId="{BC2C633D-F031-48F9-B4E3-32F54FEBB198}" dt="2023-10-29T22:09:42.483" v="8434"/>
          <ac:spMkLst>
            <pc:docMk/>
            <pc:sldMk cId="2646190987" sldId="389"/>
            <ac:spMk id="7" creationId="{2688AB4E-4FC0-3607-2C6B-6DE1C8312D44}"/>
          </ac:spMkLst>
        </pc:spChg>
        <pc:spChg chg="add del mod">
          <ac:chgData name="Juan Camilo Piña Fontalvo" userId="4ca308df3df8406f" providerId="LiveId" clId="{BC2C633D-F031-48F9-B4E3-32F54FEBB198}" dt="2023-10-29T16:44:16.133" v="4113"/>
          <ac:spMkLst>
            <pc:docMk/>
            <pc:sldMk cId="2646190987" sldId="389"/>
            <ac:spMk id="8" creationId="{B23B92D5-B91A-46B6-976D-14DA57034AA8}"/>
          </ac:spMkLst>
        </pc:spChg>
        <pc:spChg chg="add del mod">
          <ac:chgData name="Juan Camilo Piña Fontalvo" userId="4ca308df3df8406f" providerId="LiveId" clId="{BC2C633D-F031-48F9-B4E3-32F54FEBB198}" dt="2023-10-29T16:45:00.994" v="4133" actId="478"/>
          <ac:spMkLst>
            <pc:docMk/>
            <pc:sldMk cId="2646190987" sldId="389"/>
            <ac:spMk id="10" creationId="{E26E6E75-5B1F-9DB5-D8BF-6DA1AEA5FA88}"/>
          </ac:spMkLst>
        </pc:spChg>
        <pc:picChg chg="add mod">
          <ac:chgData name="Juan Camilo Piña Fontalvo" userId="4ca308df3df8406f" providerId="LiveId" clId="{BC2C633D-F031-48F9-B4E3-32F54FEBB198}" dt="2023-10-29T16:45:04.641" v="4135" actId="1076"/>
          <ac:picMkLst>
            <pc:docMk/>
            <pc:sldMk cId="2646190987" sldId="389"/>
            <ac:picMk id="4" creationId="{085FB292-0EF5-0FFB-D513-DCC748A219FE}"/>
          </ac:picMkLst>
        </pc:picChg>
        <pc:picChg chg="del">
          <ac:chgData name="Juan Camilo Piña Fontalvo" userId="4ca308df3df8406f" providerId="LiveId" clId="{BC2C633D-F031-48F9-B4E3-32F54FEBB198}" dt="2023-10-29T16:40:43.470" v="3942" actId="478"/>
          <ac:picMkLst>
            <pc:docMk/>
            <pc:sldMk cId="2646190987" sldId="389"/>
            <ac:picMk id="5" creationId="{49F6C466-B847-478E-ADAD-F2B14AA5067A}"/>
          </ac:picMkLst>
        </pc:picChg>
        <pc:picChg chg="add del">
          <ac:chgData name="Juan Camilo Piña Fontalvo" userId="4ca308df3df8406f" providerId="LiveId" clId="{BC2C633D-F031-48F9-B4E3-32F54FEBB198}" dt="2023-10-29T16:45:38.668" v="4141" actId="478"/>
          <ac:picMkLst>
            <pc:docMk/>
            <pc:sldMk cId="2646190987" sldId="389"/>
            <ac:picMk id="12" creationId="{4DF26927-BC4C-E534-1CB1-47539A44785F}"/>
          </ac:picMkLst>
        </pc:picChg>
      </pc:sldChg>
      <pc:sldChg chg="addSp delSp modSp add mod">
        <pc:chgData name="Juan Camilo Piña Fontalvo" userId="4ca308df3df8406f" providerId="LiveId" clId="{BC2C633D-F031-48F9-B4E3-32F54FEBB198}" dt="2023-10-29T21:05:11.089" v="5512" actId="20577"/>
        <pc:sldMkLst>
          <pc:docMk/>
          <pc:sldMk cId="3848315962" sldId="390"/>
        </pc:sldMkLst>
        <pc:spChg chg="mod">
          <ac:chgData name="Juan Camilo Piña Fontalvo" userId="4ca308df3df8406f" providerId="LiveId" clId="{BC2C633D-F031-48F9-B4E3-32F54FEBB198}" dt="2023-10-29T21:05:11.089" v="5512" actId="20577"/>
          <ac:spMkLst>
            <pc:docMk/>
            <pc:sldMk cId="3848315962" sldId="390"/>
            <ac:spMk id="2" creationId="{2873BEC0-94F5-4226-A9E7-51B66045EF49}"/>
          </ac:spMkLst>
        </pc:spChg>
        <pc:spChg chg="add del mod">
          <ac:chgData name="Juan Camilo Piña Fontalvo" userId="4ca308df3df8406f" providerId="LiveId" clId="{BC2C633D-F031-48F9-B4E3-32F54FEBB198}" dt="2023-10-29T16:33:47.064" v="3617" actId="478"/>
          <ac:spMkLst>
            <pc:docMk/>
            <pc:sldMk cId="3848315962" sldId="390"/>
            <ac:spMk id="6" creationId="{24451C1A-9BFA-3363-A82A-7985108DCECC}"/>
          </ac:spMkLst>
        </pc:spChg>
        <pc:spChg chg="del">
          <ac:chgData name="Juan Camilo Piña Fontalvo" userId="4ca308df3df8406f" providerId="LiveId" clId="{BC2C633D-F031-48F9-B4E3-32F54FEBB198}" dt="2023-10-29T16:33:44.925" v="3616" actId="478"/>
          <ac:spMkLst>
            <pc:docMk/>
            <pc:sldMk cId="3848315962" sldId="390"/>
            <ac:spMk id="8" creationId="{EFCC0E64-0E5B-4BA1-BC72-30FA1DE96F29}"/>
          </ac:spMkLst>
        </pc:spChg>
        <pc:spChg chg="add del mod">
          <ac:chgData name="Juan Camilo Piña Fontalvo" userId="4ca308df3df8406f" providerId="LiveId" clId="{BC2C633D-F031-48F9-B4E3-32F54FEBB198}" dt="2023-10-29T16:48:09.224" v="4265" actId="478"/>
          <ac:spMkLst>
            <pc:docMk/>
            <pc:sldMk cId="3848315962" sldId="390"/>
            <ac:spMk id="13" creationId="{B838A631-5A26-01FE-8C54-88B2BEFBF3C6}"/>
          </ac:spMkLst>
        </pc:spChg>
        <pc:picChg chg="add del mod">
          <ac:chgData name="Juan Camilo Piña Fontalvo" userId="4ca308df3df8406f" providerId="LiveId" clId="{BC2C633D-F031-48F9-B4E3-32F54FEBB198}" dt="2023-10-29T16:34:51.557" v="3621" actId="478"/>
          <ac:picMkLst>
            <pc:docMk/>
            <pc:sldMk cId="3848315962" sldId="390"/>
            <ac:picMk id="4" creationId="{B1CBC2EA-8ABF-8F7F-DCEF-7A5C57624A0D}"/>
          </ac:picMkLst>
        </pc:picChg>
        <pc:picChg chg="add mod">
          <ac:chgData name="Juan Camilo Piña Fontalvo" userId="4ca308df3df8406f" providerId="LiveId" clId="{BC2C633D-F031-48F9-B4E3-32F54FEBB198}" dt="2023-10-29T16:35:25.806" v="3689" actId="1076"/>
          <ac:picMkLst>
            <pc:docMk/>
            <pc:sldMk cId="3848315962" sldId="390"/>
            <ac:picMk id="9" creationId="{0A960A83-251C-FB21-2C7E-4C31FE32D2F2}"/>
          </ac:picMkLst>
        </pc:picChg>
        <pc:picChg chg="add mod">
          <ac:chgData name="Juan Camilo Piña Fontalvo" userId="4ca308df3df8406f" providerId="LiveId" clId="{BC2C633D-F031-48F9-B4E3-32F54FEBB198}" dt="2023-10-29T16:36:12.012" v="3706" actId="1035"/>
          <ac:picMkLst>
            <pc:docMk/>
            <pc:sldMk cId="3848315962" sldId="390"/>
            <ac:picMk id="11" creationId="{6F5743A3-3483-40F6-DC05-E83F08584C3D}"/>
          </ac:picMkLst>
        </pc:picChg>
      </pc:sldChg>
      <pc:sldChg chg="addSp delSp modSp add mod">
        <pc:chgData name="Juan Camilo Piña Fontalvo" userId="4ca308df3df8406f" providerId="LiveId" clId="{BC2C633D-F031-48F9-B4E3-32F54FEBB198}" dt="2023-10-29T21:05:19.841" v="5519" actId="20577"/>
        <pc:sldMkLst>
          <pc:docMk/>
          <pc:sldMk cId="3955496902" sldId="391"/>
        </pc:sldMkLst>
        <pc:spChg chg="mod">
          <ac:chgData name="Juan Camilo Piña Fontalvo" userId="4ca308df3df8406f" providerId="LiveId" clId="{BC2C633D-F031-48F9-B4E3-32F54FEBB198}" dt="2023-10-29T21:05:19.841" v="5519" actId="20577"/>
          <ac:spMkLst>
            <pc:docMk/>
            <pc:sldMk cId="3955496902" sldId="391"/>
            <ac:spMk id="2" creationId="{2873BEC0-94F5-4226-A9E7-51B66045EF49}"/>
          </ac:spMkLst>
        </pc:spChg>
        <pc:spChg chg="add del mod">
          <ac:chgData name="Juan Camilo Piña Fontalvo" userId="4ca308df3df8406f" providerId="LiveId" clId="{BC2C633D-F031-48F9-B4E3-32F54FEBB198}" dt="2023-10-29T16:37:17.694" v="3766" actId="478"/>
          <ac:spMkLst>
            <pc:docMk/>
            <pc:sldMk cId="3955496902" sldId="391"/>
            <ac:spMk id="4" creationId="{07B5EE7E-D3D6-5C98-93BC-D18FD85B79BD}"/>
          </ac:spMkLst>
        </pc:spChg>
        <pc:spChg chg="del">
          <ac:chgData name="Juan Camilo Piña Fontalvo" userId="4ca308df3df8406f" providerId="LiveId" clId="{BC2C633D-F031-48F9-B4E3-32F54FEBB198}" dt="2023-10-29T16:36:48.726" v="3765" actId="478"/>
          <ac:spMkLst>
            <pc:docMk/>
            <pc:sldMk cId="3955496902" sldId="391"/>
            <ac:spMk id="8" creationId="{EFCC0E64-0E5B-4BA1-BC72-30FA1DE96F29}"/>
          </ac:spMkLst>
        </pc:spChg>
        <pc:picChg chg="add mod">
          <ac:chgData name="Juan Camilo Piña Fontalvo" userId="4ca308df3df8406f" providerId="LiveId" clId="{BC2C633D-F031-48F9-B4E3-32F54FEBB198}" dt="2023-10-29T16:37:26.803" v="3772" actId="1076"/>
          <ac:picMkLst>
            <pc:docMk/>
            <pc:sldMk cId="3955496902" sldId="391"/>
            <ac:picMk id="6" creationId="{8312F461-33F6-B2EA-D4F6-1CF817BFA1FA}"/>
          </ac:picMkLst>
        </pc:picChg>
        <pc:picChg chg="add mod modCrop">
          <ac:chgData name="Juan Camilo Piña Fontalvo" userId="4ca308df3df8406f" providerId="LiveId" clId="{BC2C633D-F031-48F9-B4E3-32F54FEBB198}" dt="2023-10-29T16:38:16.259" v="3807" actId="1038"/>
          <ac:picMkLst>
            <pc:docMk/>
            <pc:sldMk cId="3955496902" sldId="391"/>
            <ac:picMk id="9" creationId="{68B70731-647B-78FA-E477-DE59B5E56837}"/>
          </ac:picMkLst>
        </pc:picChg>
      </pc:sldChg>
      <pc:sldChg chg="addSp delSp modSp add del mod">
        <pc:chgData name="Juan Camilo Piña Fontalvo" userId="4ca308df3df8406f" providerId="LiveId" clId="{BC2C633D-F031-48F9-B4E3-32F54FEBB198}" dt="2023-10-29T21:39:10.814" v="7288" actId="20577"/>
        <pc:sldMkLst>
          <pc:docMk/>
          <pc:sldMk cId="1908519847" sldId="392"/>
        </pc:sldMkLst>
        <pc:spChg chg="mod">
          <ac:chgData name="Juan Camilo Piña Fontalvo" userId="4ca308df3df8406f" providerId="LiveId" clId="{BC2C633D-F031-48F9-B4E3-32F54FEBB198}" dt="2023-10-29T21:05:33.715" v="5531" actId="20577"/>
          <ac:spMkLst>
            <pc:docMk/>
            <pc:sldMk cId="1908519847" sldId="392"/>
            <ac:spMk id="2" creationId="{65C3525F-7CB4-4C06-B037-C81D2DED9B80}"/>
          </ac:spMkLst>
        </pc:spChg>
        <pc:spChg chg="del">
          <ac:chgData name="Juan Camilo Piña Fontalvo" userId="4ca308df3df8406f" providerId="LiveId" clId="{BC2C633D-F031-48F9-B4E3-32F54FEBB198}" dt="2023-10-29T21:04:50.418" v="5499" actId="478"/>
          <ac:spMkLst>
            <pc:docMk/>
            <pc:sldMk cId="1908519847" sldId="392"/>
            <ac:spMk id="3" creationId="{E4FC0D20-FACF-4D73-BD27-CF8F6B97546A}"/>
          </ac:spMkLst>
        </pc:spChg>
        <pc:spChg chg="del">
          <ac:chgData name="Juan Camilo Piña Fontalvo" userId="4ca308df3df8406f" providerId="LiveId" clId="{BC2C633D-F031-48F9-B4E3-32F54FEBB198}" dt="2023-10-29T21:04:50.418" v="5499" actId="478"/>
          <ac:spMkLst>
            <pc:docMk/>
            <pc:sldMk cId="1908519847" sldId="392"/>
            <ac:spMk id="4" creationId="{ACA6A89D-097D-4968-A07A-39A5B4F78A62}"/>
          </ac:spMkLst>
        </pc:spChg>
        <pc:spChg chg="add del mod">
          <ac:chgData name="Juan Camilo Piña Fontalvo" userId="4ca308df3df8406f" providerId="LiveId" clId="{BC2C633D-F031-48F9-B4E3-32F54FEBB198}" dt="2023-10-29T21:04:53.867" v="5500" actId="478"/>
          <ac:spMkLst>
            <pc:docMk/>
            <pc:sldMk cId="1908519847" sldId="392"/>
            <ac:spMk id="6" creationId="{29886E90-D377-22A8-D4A8-6DAB86D6EDE9}"/>
          </ac:spMkLst>
        </pc:spChg>
        <pc:spChg chg="add del mod">
          <ac:chgData name="Juan Camilo Piña Fontalvo" userId="4ca308df3df8406f" providerId="LiveId" clId="{BC2C633D-F031-48F9-B4E3-32F54FEBB198}" dt="2023-10-29T21:04:53.867" v="5500" actId="478"/>
          <ac:spMkLst>
            <pc:docMk/>
            <pc:sldMk cId="1908519847" sldId="392"/>
            <ac:spMk id="8" creationId="{24DB04F7-2EE8-0F94-7C49-92CF40546024}"/>
          </ac:spMkLst>
        </pc:spChg>
        <pc:spChg chg="add mod">
          <ac:chgData name="Juan Camilo Piña Fontalvo" userId="4ca308df3df8406f" providerId="LiveId" clId="{BC2C633D-F031-48F9-B4E3-32F54FEBB198}" dt="2023-10-29T21:39:10.814" v="7288" actId="20577"/>
          <ac:spMkLst>
            <pc:docMk/>
            <pc:sldMk cId="1908519847" sldId="392"/>
            <ac:spMk id="9" creationId="{185132B4-4ECA-7FC1-4A68-3C9FEF2B0EA2}"/>
          </ac:spMkLst>
        </pc:spChg>
        <pc:picChg chg="add mod">
          <ac:chgData name="Juan Camilo Piña Fontalvo" userId="4ca308df3df8406f" providerId="LiveId" clId="{BC2C633D-F031-48F9-B4E3-32F54FEBB198}" dt="2023-10-29T21:09:54.829" v="5855" actId="1076"/>
          <ac:picMkLst>
            <pc:docMk/>
            <pc:sldMk cId="1908519847" sldId="392"/>
            <ac:picMk id="10" creationId="{88DCA010-FEB5-C49F-169A-4AF6EE9B4CD2}"/>
          </ac:picMkLst>
        </pc:picChg>
      </pc:sldChg>
      <pc:sldChg chg="add del">
        <pc:chgData name="Juan Camilo Piña Fontalvo" userId="4ca308df3df8406f" providerId="LiveId" clId="{BC2C633D-F031-48F9-B4E3-32F54FEBB198}" dt="2023-10-29T16:38:26.900" v="3808" actId="47"/>
        <pc:sldMkLst>
          <pc:docMk/>
          <pc:sldMk cId="2266605856" sldId="392"/>
        </pc:sldMkLst>
      </pc:sldChg>
      <pc:sldChg chg="addSp delSp modSp add mod ord">
        <pc:chgData name="Juan Camilo Piña Fontalvo" userId="4ca308df3df8406f" providerId="LiveId" clId="{BC2C633D-F031-48F9-B4E3-32F54FEBB198}" dt="2023-10-29T16:46:33.169" v="4158" actId="1076"/>
        <pc:sldMkLst>
          <pc:docMk/>
          <pc:sldMk cId="379959904" sldId="393"/>
        </pc:sldMkLst>
        <pc:spChg chg="mod">
          <ac:chgData name="Juan Camilo Piña Fontalvo" userId="4ca308df3df8406f" providerId="LiveId" clId="{BC2C633D-F031-48F9-B4E3-32F54FEBB198}" dt="2023-10-29T16:46:33.169" v="4158" actId="1076"/>
          <ac:spMkLst>
            <pc:docMk/>
            <pc:sldMk cId="379959904" sldId="393"/>
            <ac:spMk id="2" creationId="{2FE973FE-1F8B-4DED-8DC0-71E987678976}"/>
          </ac:spMkLst>
        </pc:spChg>
        <pc:spChg chg="del">
          <ac:chgData name="Juan Camilo Piña Fontalvo" userId="4ca308df3df8406f" providerId="LiveId" clId="{BC2C633D-F031-48F9-B4E3-32F54FEBB198}" dt="2023-10-29T16:46:24.267" v="4154" actId="478"/>
          <ac:spMkLst>
            <pc:docMk/>
            <pc:sldMk cId="379959904" sldId="393"/>
            <ac:spMk id="3" creationId="{93383873-F31C-4E31-B4BA-B40D502705CE}"/>
          </ac:spMkLst>
        </pc:spChg>
        <pc:spChg chg="del">
          <ac:chgData name="Juan Camilo Piña Fontalvo" userId="4ca308df3df8406f" providerId="LiveId" clId="{BC2C633D-F031-48F9-B4E3-32F54FEBB198}" dt="2023-10-29T16:46:24.267" v="4154" actId="478"/>
          <ac:spMkLst>
            <pc:docMk/>
            <pc:sldMk cId="379959904" sldId="393"/>
            <ac:spMk id="5" creationId="{3FF2FD4E-DF59-D155-32AD-4EF8F41236C2}"/>
          </ac:spMkLst>
        </pc:spChg>
        <pc:spChg chg="add del mod">
          <ac:chgData name="Juan Camilo Piña Fontalvo" userId="4ca308df3df8406f" providerId="LiveId" clId="{BC2C633D-F031-48F9-B4E3-32F54FEBB198}" dt="2023-10-29T16:46:29.205" v="4156" actId="478"/>
          <ac:spMkLst>
            <pc:docMk/>
            <pc:sldMk cId="379959904" sldId="393"/>
            <ac:spMk id="11" creationId="{7FC1E156-4985-3E5D-4B2E-342D0F06A6E6}"/>
          </ac:spMkLst>
        </pc:spChg>
        <pc:picChg chg="mod">
          <ac:chgData name="Juan Camilo Piña Fontalvo" userId="4ca308df3df8406f" providerId="LiveId" clId="{BC2C633D-F031-48F9-B4E3-32F54FEBB198}" dt="2023-10-29T16:46:30.804" v="4157" actId="1076"/>
          <ac:picMkLst>
            <pc:docMk/>
            <pc:sldMk cId="379959904" sldId="393"/>
            <ac:picMk id="1028" creationId="{BE6684AF-27E9-9D02-3EC6-6D7A7C660735}"/>
          </ac:picMkLst>
        </pc:picChg>
      </pc:sldChg>
      <pc:sldChg chg="new del">
        <pc:chgData name="Juan Camilo Piña Fontalvo" userId="4ca308df3df8406f" providerId="LiveId" clId="{BC2C633D-F031-48F9-B4E3-32F54FEBB198}" dt="2023-10-29T16:44:25.778" v="4116" actId="47"/>
        <pc:sldMkLst>
          <pc:docMk/>
          <pc:sldMk cId="3876059576" sldId="393"/>
        </pc:sldMkLst>
      </pc:sldChg>
      <pc:sldChg chg="modSp add mod">
        <pc:chgData name="Juan Camilo Piña Fontalvo" userId="4ca308df3df8406f" providerId="LiveId" clId="{BC2C633D-F031-48F9-B4E3-32F54FEBB198}" dt="2023-10-29T16:46:48.089" v="4188" actId="20577"/>
        <pc:sldMkLst>
          <pc:docMk/>
          <pc:sldMk cId="1972365586" sldId="394"/>
        </pc:sldMkLst>
        <pc:spChg chg="mod">
          <ac:chgData name="Juan Camilo Piña Fontalvo" userId="4ca308df3df8406f" providerId="LiveId" clId="{BC2C633D-F031-48F9-B4E3-32F54FEBB198}" dt="2023-10-29T16:46:48.089" v="4188" actId="20577"/>
          <ac:spMkLst>
            <pc:docMk/>
            <pc:sldMk cId="1972365586" sldId="394"/>
            <ac:spMk id="2" creationId="{2FE973FE-1F8B-4DED-8DC0-71E987678976}"/>
          </ac:spMkLst>
        </pc:spChg>
      </pc:sldChg>
      <pc:sldChg chg="modSp add mod">
        <pc:chgData name="Juan Camilo Piña Fontalvo" userId="4ca308df3df8406f" providerId="LiveId" clId="{BC2C633D-F031-48F9-B4E3-32F54FEBB198}" dt="2023-10-29T16:46:56.617" v="4201" actId="20577"/>
        <pc:sldMkLst>
          <pc:docMk/>
          <pc:sldMk cId="1558470160" sldId="395"/>
        </pc:sldMkLst>
        <pc:spChg chg="mod">
          <ac:chgData name="Juan Camilo Piña Fontalvo" userId="4ca308df3df8406f" providerId="LiveId" clId="{BC2C633D-F031-48F9-B4E3-32F54FEBB198}" dt="2023-10-29T16:46:56.617" v="4201" actId="20577"/>
          <ac:spMkLst>
            <pc:docMk/>
            <pc:sldMk cId="1558470160" sldId="395"/>
            <ac:spMk id="2" creationId="{2FE973FE-1F8B-4DED-8DC0-71E987678976}"/>
          </ac:spMkLst>
        </pc:spChg>
      </pc:sldChg>
      <pc:sldChg chg="modSp add mod">
        <pc:chgData name="Juan Camilo Piña Fontalvo" userId="4ca308df3df8406f" providerId="LiveId" clId="{BC2C633D-F031-48F9-B4E3-32F54FEBB198}" dt="2023-10-29T16:47:04.873" v="4219" actId="20577"/>
        <pc:sldMkLst>
          <pc:docMk/>
          <pc:sldMk cId="3716791363" sldId="396"/>
        </pc:sldMkLst>
        <pc:spChg chg="mod">
          <ac:chgData name="Juan Camilo Piña Fontalvo" userId="4ca308df3df8406f" providerId="LiveId" clId="{BC2C633D-F031-48F9-B4E3-32F54FEBB198}" dt="2023-10-29T16:47:04.873" v="4219" actId="20577"/>
          <ac:spMkLst>
            <pc:docMk/>
            <pc:sldMk cId="3716791363" sldId="396"/>
            <ac:spMk id="2" creationId="{2FE973FE-1F8B-4DED-8DC0-71E987678976}"/>
          </ac:spMkLst>
        </pc:spChg>
      </pc:sldChg>
      <pc:sldChg chg="add del">
        <pc:chgData name="Juan Camilo Piña Fontalvo" userId="4ca308df3df8406f" providerId="LiveId" clId="{BC2C633D-F031-48F9-B4E3-32F54FEBB198}" dt="2023-10-29T21:41:24.107" v="7320" actId="47"/>
        <pc:sldMkLst>
          <pc:docMk/>
          <pc:sldMk cId="214993827" sldId="397"/>
        </pc:sldMkLst>
      </pc:sldChg>
      <pc:sldChg chg="addSp delSp modSp add mod">
        <pc:chgData name="Juan Camilo Piña Fontalvo" userId="4ca308df3df8406f" providerId="LiveId" clId="{BC2C633D-F031-48F9-B4E3-32F54FEBB198}" dt="2023-10-29T21:38:44.831" v="7268" actId="20577"/>
        <pc:sldMkLst>
          <pc:docMk/>
          <pc:sldMk cId="1877657414" sldId="398"/>
        </pc:sldMkLst>
        <pc:spChg chg="add mod">
          <ac:chgData name="Juan Camilo Piña Fontalvo" userId="4ca308df3df8406f" providerId="LiveId" clId="{BC2C633D-F031-48F9-B4E3-32F54FEBB198}" dt="2023-10-29T21:38:44.831" v="7268" actId="20577"/>
          <ac:spMkLst>
            <pc:docMk/>
            <pc:sldMk cId="1877657414" sldId="398"/>
            <ac:spMk id="2" creationId="{F005B12E-4657-7E62-825C-EEF38CFFC4B4}"/>
          </ac:spMkLst>
        </pc:spChg>
        <pc:spChg chg="add del mod">
          <ac:chgData name="Juan Camilo Piña Fontalvo" userId="4ca308df3df8406f" providerId="LiveId" clId="{BC2C633D-F031-48F9-B4E3-32F54FEBB198}" dt="2023-10-29T16:57:35.560" v="4519" actId="478"/>
          <ac:spMkLst>
            <pc:docMk/>
            <pc:sldMk cId="1877657414" sldId="398"/>
            <ac:spMk id="3" creationId="{B52DB91C-E2B7-66DE-443E-078FBB317F84}"/>
          </ac:spMkLst>
        </pc:spChg>
        <pc:spChg chg="add del mod">
          <ac:chgData name="Juan Camilo Piña Fontalvo" userId="4ca308df3df8406f" providerId="LiveId" clId="{BC2C633D-F031-48F9-B4E3-32F54FEBB198}" dt="2023-10-29T16:57:00.320" v="4497" actId="478"/>
          <ac:spMkLst>
            <pc:docMk/>
            <pc:sldMk cId="1877657414" sldId="398"/>
            <ac:spMk id="4" creationId="{4E088161-5F47-E5E9-A8BE-4E35C8F7E0A5}"/>
          </ac:spMkLst>
        </pc:spChg>
        <pc:spChg chg="mod">
          <ac:chgData name="Juan Camilo Piña Fontalvo" userId="4ca308df3df8406f" providerId="LiveId" clId="{BC2C633D-F031-48F9-B4E3-32F54FEBB198}" dt="2023-10-29T17:06:47.338" v="5073"/>
          <ac:spMkLst>
            <pc:docMk/>
            <pc:sldMk cId="1877657414" sldId="398"/>
            <ac:spMk id="9" creationId="{A1FC3F42-EBED-50BD-7C84-539E3CBE8996}"/>
          </ac:spMkLst>
        </pc:spChg>
        <pc:picChg chg="del">
          <ac:chgData name="Juan Camilo Piña Fontalvo" userId="4ca308df3df8406f" providerId="LiveId" clId="{BC2C633D-F031-48F9-B4E3-32F54FEBB198}" dt="2023-10-29T16:53:17.417" v="4275" actId="478"/>
          <ac:picMkLst>
            <pc:docMk/>
            <pc:sldMk cId="1877657414" sldId="398"/>
            <ac:picMk id="2050" creationId="{C5092806-75FF-D052-C436-0A8288174E95}"/>
          </ac:picMkLst>
        </pc:picChg>
        <pc:picChg chg="add mod">
          <ac:chgData name="Juan Camilo Piña Fontalvo" userId="4ca308df3df8406f" providerId="LiveId" clId="{BC2C633D-F031-48F9-B4E3-32F54FEBB198}" dt="2023-10-29T16:59:36.363" v="4847" actId="1076"/>
          <ac:picMkLst>
            <pc:docMk/>
            <pc:sldMk cId="1877657414" sldId="398"/>
            <ac:picMk id="4098" creationId="{B5F3D4DC-9A90-0812-9E7E-DB434C29871F}"/>
          </ac:picMkLst>
        </pc:picChg>
      </pc:sldChg>
      <pc:sldChg chg="addSp delSp modSp add mod">
        <pc:chgData name="Juan Camilo Piña Fontalvo" userId="4ca308df3df8406f" providerId="LiveId" clId="{BC2C633D-F031-48F9-B4E3-32F54FEBB198}" dt="2023-10-29T21:38:47.598" v="7271" actId="20577"/>
        <pc:sldMkLst>
          <pc:docMk/>
          <pc:sldMk cId="2078569981" sldId="399"/>
        </pc:sldMkLst>
        <pc:spChg chg="add mod">
          <ac:chgData name="Juan Camilo Piña Fontalvo" userId="4ca308df3df8406f" providerId="LiveId" clId="{BC2C633D-F031-48F9-B4E3-32F54FEBB198}" dt="2023-10-29T21:38:47.598" v="7271" actId="20577"/>
          <ac:spMkLst>
            <pc:docMk/>
            <pc:sldMk cId="2078569981" sldId="399"/>
            <ac:spMk id="2" creationId="{82BDB4F5-CD0C-0548-FEE4-6B996B105382}"/>
          </ac:spMkLst>
        </pc:spChg>
        <pc:spChg chg="mod">
          <ac:chgData name="Juan Camilo Piña Fontalvo" userId="4ca308df3df8406f" providerId="LiveId" clId="{BC2C633D-F031-48F9-B4E3-32F54FEBB198}" dt="2023-10-29T17:06:45.641" v="5072"/>
          <ac:spMkLst>
            <pc:docMk/>
            <pc:sldMk cId="2078569981" sldId="399"/>
            <ac:spMk id="9" creationId="{A1FC3F42-EBED-50BD-7C84-539E3CBE8996}"/>
          </ac:spMkLst>
        </pc:spChg>
        <pc:picChg chg="add mod">
          <ac:chgData name="Juan Camilo Piña Fontalvo" userId="4ca308df3df8406f" providerId="LiveId" clId="{BC2C633D-F031-48F9-B4E3-32F54FEBB198}" dt="2023-10-29T17:05:55.866" v="5027" actId="1076"/>
          <ac:picMkLst>
            <pc:docMk/>
            <pc:sldMk cId="2078569981" sldId="399"/>
            <ac:picMk id="5122" creationId="{E197FFF8-C219-EEDC-735C-AD886B16CC38}"/>
          </ac:picMkLst>
        </pc:picChg>
        <pc:picChg chg="add del mod">
          <ac:chgData name="Juan Camilo Piña Fontalvo" userId="4ca308df3df8406f" providerId="LiveId" clId="{BC2C633D-F031-48F9-B4E3-32F54FEBB198}" dt="2023-10-29T17:05:29.235" v="5011"/>
          <ac:picMkLst>
            <pc:docMk/>
            <pc:sldMk cId="2078569981" sldId="399"/>
            <ac:picMk id="5124" creationId="{BF64BDBF-A976-D308-17E9-933E05FE340C}"/>
          </ac:picMkLst>
        </pc:picChg>
        <pc:picChg chg="add del mod">
          <ac:chgData name="Juan Camilo Piña Fontalvo" userId="4ca308df3df8406f" providerId="LiveId" clId="{BC2C633D-F031-48F9-B4E3-32F54FEBB198}" dt="2023-10-29T17:05:43.709" v="5021"/>
          <ac:picMkLst>
            <pc:docMk/>
            <pc:sldMk cId="2078569981" sldId="399"/>
            <ac:picMk id="5126" creationId="{9452680E-22CB-5CA1-9976-A7ED2F6F5684}"/>
          </ac:picMkLst>
        </pc:picChg>
      </pc:sldChg>
      <pc:sldChg chg="addSp modSp add del mod ord">
        <pc:chgData name="Juan Camilo Piña Fontalvo" userId="4ca308df3df8406f" providerId="LiveId" clId="{BC2C633D-F031-48F9-B4E3-32F54FEBB198}" dt="2023-10-29T21:49:04.392" v="7362" actId="47"/>
        <pc:sldMkLst>
          <pc:docMk/>
          <pc:sldMk cId="173802315" sldId="400"/>
        </pc:sldMkLst>
        <pc:spChg chg="add mod">
          <ac:chgData name="Juan Camilo Piña Fontalvo" userId="4ca308df3df8406f" providerId="LiveId" clId="{BC2C633D-F031-48F9-B4E3-32F54FEBB198}" dt="2023-10-29T20:46:26.394" v="5134" actId="20577"/>
          <ac:spMkLst>
            <pc:docMk/>
            <pc:sldMk cId="173802315" sldId="400"/>
            <ac:spMk id="2" creationId="{5326B814-55F6-4ABE-BDEE-99FE09969D9D}"/>
          </ac:spMkLst>
        </pc:spChg>
        <pc:spChg chg="add mod">
          <ac:chgData name="Juan Camilo Piña Fontalvo" userId="4ca308df3df8406f" providerId="LiveId" clId="{BC2C633D-F031-48F9-B4E3-32F54FEBB198}" dt="2023-10-29T20:45:59.006" v="5112" actId="1076"/>
          <ac:spMkLst>
            <pc:docMk/>
            <pc:sldMk cId="173802315" sldId="400"/>
            <ac:spMk id="3" creationId="{AC5CB698-FF04-FBAA-D6B9-5313725EB7B3}"/>
          </ac:spMkLst>
        </pc:spChg>
        <pc:spChg chg="add mod">
          <ac:chgData name="Juan Camilo Piña Fontalvo" userId="4ca308df3df8406f" providerId="LiveId" clId="{BC2C633D-F031-48F9-B4E3-32F54FEBB198}" dt="2023-10-29T20:46:08.892" v="5114" actId="1076"/>
          <ac:spMkLst>
            <pc:docMk/>
            <pc:sldMk cId="173802315" sldId="400"/>
            <ac:spMk id="4" creationId="{B8C125AA-4750-923D-2189-23F1254EB7DC}"/>
          </ac:spMkLst>
        </pc:spChg>
        <pc:spChg chg="add mod">
          <ac:chgData name="Juan Camilo Piña Fontalvo" userId="4ca308df3df8406f" providerId="LiveId" clId="{BC2C633D-F031-48F9-B4E3-32F54FEBB198}" dt="2023-10-29T20:46:14.585" v="5116" actId="1076"/>
          <ac:spMkLst>
            <pc:docMk/>
            <pc:sldMk cId="173802315" sldId="400"/>
            <ac:spMk id="5" creationId="{72003AED-38BC-68FC-5084-1E124FAA4CFD}"/>
          </ac:spMkLst>
        </pc:spChg>
        <pc:spChg chg="mod">
          <ac:chgData name="Juan Camilo Piña Fontalvo" userId="4ca308df3df8406f" providerId="LiveId" clId="{BC2C633D-F031-48F9-B4E3-32F54FEBB198}" dt="2023-10-29T20:41:48.255" v="5109" actId="20577"/>
          <ac:spMkLst>
            <pc:docMk/>
            <pc:sldMk cId="173802315" sldId="400"/>
            <ac:spMk id="9" creationId="{A1FC3F42-EBED-50BD-7C84-539E3CBE8996}"/>
          </ac:spMkLst>
        </pc:spChg>
      </pc:sldChg>
      <pc:sldChg chg="addSp delSp modSp add mod">
        <pc:chgData name="Juan Camilo Piña Fontalvo" userId="4ca308df3df8406f" providerId="LiveId" clId="{BC2C633D-F031-48F9-B4E3-32F54FEBB198}" dt="2023-10-29T21:38:51.001" v="7274" actId="20577"/>
        <pc:sldMkLst>
          <pc:docMk/>
          <pc:sldMk cId="2902275875" sldId="401"/>
        </pc:sldMkLst>
        <pc:spChg chg="mod">
          <ac:chgData name="Juan Camilo Piña Fontalvo" userId="4ca308df3df8406f" providerId="LiveId" clId="{BC2C633D-F031-48F9-B4E3-32F54FEBB198}" dt="2023-10-29T21:38:51.001" v="7274" actId="20577"/>
          <ac:spMkLst>
            <pc:docMk/>
            <pc:sldMk cId="2902275875" sldId="401"/>
            <ac:spMk id="2" creationId="{82BDB4F5-CD0C-0548-FEE4-6B996B105382}"/>
          </ac:spMkLst>
        </pc:spChg>
        <pc:spChg chg="mod">
          <ac:chgData name="Juan Camilo Piña Fontalvo" userId="4ca308df3df8406f" providerId="LiveId" clId="{BC2C633D-F031-48F9-B4E3-32F54FEBB198}" dt="2023-10-29T20:41:41.478" v="5094" actId="20577"/>
          <ac:spMkLst>
            <pc:docMk/>
            <pc:sldMk cId="2902275875" sldId="401"/>
            <ac:spMk id="9" creationId="{A1FC3F42-EBED-50BD-7C84-539E3CBE8996}"/>
          </ac:spMkLst>
        </pc:spChg>
        <pc:picChg chg="del">
          <ac:chgData name="Juan Camilo Piña Fontalvo" userId="4ca308df3df8406f" providerId="LiveId" clId="{BC2C633D-F031-48F9-B4E3-32F54FEBB198}" dt="2023-10-29T17:05:48.876" v="5024" actId="478"/>
          <ac:picMkLst>
            <pc:docMk/>
            <pc:sldMk cId="2902275875" sldId="401"/>
            <ac:picMk id="5122" creationId="{E197FFF8-C219-EEDC-735C-AD886B16CC38}"/>
          </ac:picMkLst>
        </pc:picChg>
        <pc:picChg chg="add mod">
          <ac:chgData name="Juan Camilo Piña Fontalvo" userId="4ca308df3df8406f" providerId="LiveId" clId="{BC2C633D-F031-48F9-B4E3-32F54FEBB198}" dt="2023-10-29T17:05:52.494" v="5026" actId="1076"/>
          <ac:picMkLst>
            <pc:docMk/>
            <pc:sldMk cId="2902275875" sldId="401"/>
            <ac:picMk id="6146" creationId="{D4BFFBCE-59A9-0A7C-BDD5-AA140FC16972}"/>
          </ac:picMkLst>
        </pc:picChg>
      </pc:sldChg>
      <pc:sldChg chg="addSp delSp modSp add mod">
        <pc:chgData name="Juan Camilo Piña Fontalvo" userId="4ca308df3df8406f" providerId="LiveId" clId="{BC2C633D-F031-48F9-B4E3-32F54FEBB198}" dt="2023-10-29T21:39:17.599" v="7292" actId="20577"/>
        <pc:sldMkLst>
          <pc:docMk/>
          <pc:sldMk cId="3909416534" sldId="402"/>
        </pc:sldMkLst>
        <pc:spChg chg="del">
          <ac:chgData name="Juan Camilo Piña Fontalvo" userId="4ca308df3df8406f" providerId="LiveId" clId="{BC2C633D-F031-48F9-B4E3-32F54FEBB198}" dt="2023-10-29T21:19:04.029" v="6217" actId="478"/>
          <ac:spMkLst>
            <pc:docMk/>
            <pc:sldMk cId="3909416534" sldId="402"/>
            <ac:spMk id="2" creationId="{360F3259-67A6-563A-7FE7-DF396F7278D5}"/>
          </ac:spMkLst>
        </pc:spChg>
        <pc:spChg chg="del">
          <ac:chgData name="Juan Camilo Piña Fontalvo" userId="4ca308df3df8406f" providerId="LiveId" clId="{BC2C633D-F031-48F9-B4E3-32F54FEBB198}" dt="2023-10-29T21:19:04.029" v="6217" actId="478"/>
          <ac:spMkLst>
            <pc:docMk/>
            <pc:sldMk cId="3909416534" sldId="402"/>
            <ac:spMk id="3" creationId="{057DC029-00E6-CB5F-257C-1F8546F4F253}"/>
          </ac:spMkLst>
        </pc:spChg>
        <pc:spChg chg="del">
          <ac:chgData name="Juan Camilo Piña Fontalvo" userId="4ca308df3df8406f" providerId="LiveId" clId="{BC2C633D-F031-48F9-B4E3-32F54FEBB198}" dt="2023-10-29T21:19:04.029" v="6217" actId="478"/>
          <ac:spMkLst>
            <pc:docMk/>
            <pc:sldMk cId="3909416534" sldId="402"/>
            <ac:spMk id="6" creationId="{35BAC97F-C0A9-54D6-84B0-3CC8550A842D}"/>
          </ac:spMkLst>
        </pc:spChg>
        <pc:spChg chg="del">
          <ac:chgData name="Juan Camilo Piña Fontalvo" userId="4ca308df3df8406f" providerId="LiveId" clId="{BC2C633D-F031-48F9-B4E3-32F54FEBB198}" dt="2023-10-29T21:19:04.029" v="6217" actId="478"/>
          <ac:spMkLst>
            <pc:docMk/>
            <pc:sldMk cId="3909416534" sldId="402"/>
            <ac:spMk id="8" creationId="{28DE7E51-82C0-CF24-3DFA-3C01B98C3F33}"/>
          </ac:spMkLst>
        </pc:spChg>
        <pc:spChg chg="add mod">
          <ac:chgData name="Juan Camilo Piña Fontalvo" userId="4ca308df3df8406f" providerId="LiveId" clId="{BC2C633D-F031-48F9-B4E3-32F54FEBB198}" dt="2023-10-29T21:39:17.599" v="7292" actId="20577"/>
          <ac:spMkLst>
            <pc:docMk/>
            <pc:sldMk cId="3909416534" sldId="402"/>
            <ac:spMk id="11" creationId="{5B660F37-CB2E-66A7-562F-9E1A23B6AB3F}"/>
          </ac:spMkLst>
        </pc:spChg>
        <pc:graphicFrameChg chg="add mod modGraphic">
          <ac:chgData name="Juan Camilo Piña Fontalvo" userId="4ca308df3df8406f" providerId="LiveId" clId="{BC2C633D-F031-48F9-B4E3-32F54FEBB198}" dt="2023-10-29T21:25:22.116" v="6728" actId="1076"/>
          <ac:graphicFrameMkLst>
            <pc:docMk/>
            <pc:sldMk cId="3909416534" sldId="402"/>
            <ac:graphicFrameMk id="10" creationId="{69615F57-16DF-5222-14B1-39FB242185F3}"/>
          </ac:graphicFrameMkLst>
        </pc:graphicFrameChg>
        <pc:picChg chg="add del mod">
          <ac:chgData name="Juan Camilo Piña Fontalvo" userId="4ca308df3df8406f" providerId="LiveId" clId="{BC2C633D-F031-48F9-B4E3-32F54FEBB198}" dt="2023-10-29T21:22:07.118" v="6400" actId="478"/>
          <ac:picMkLst>
            <pc:docMk/>
            <pc:sldMk cId="3909416534" sldId="402"/>
            <ac:picMk id="5" creationId="{A3055760-FEAB-85C3-70E4-F16D2F77BE30}"/>
          </ac:picMkLst>
        </pc:picChg>
        <pc:picChg chg="del">
          <ac:chgData name="Juan Camilo Piña Fontalvo" userId="4ca308df3df8406f" providerId="LiveId" clId="{BC2C633D-F031-48F9-B4E3-32F54FEBB198}" dt="2023-10-29T21:19:04.029" v="6217" actId="478"/>
          <ac:picMkLst>
            <pc:docMk/>
            <pc:sldMk cId="3909416534" sldId="402"/>
            <ac:picMk id="7" creationId="{381039F5-E03D-10BA-1052-DD5036E54DEB}"/>
          </ac:picMkLst>
        </pc:picChg>
        <pc:picChg chg="del">
          <ac:chgData name="Juan Camilo Piña Fontalvo" userId="4ca308df3df8406f" providerId="LiveId" clId="{BC2C633D-F031-48F9-B4E3-32F54FEBB198}" dt="2023-10-29T21:19:04.029" v="6217" actId="478"/>
          <ac:picMkLst>
            <pc:docMk/>
            <pc:sldMk cId="3909416534" sldId="402"/>
            <ac:picMk id="7170" creationId="{7F831754-C1D3-D747-75DF-4844AA3B7E93}"/>
          </ac:picMkLst>
        </pc:picChg>
        <pc:picChg chg="del">
          <ac:chgData name="Juan Camilo Piña Fontalvo" userId="4ca308df3df8406f" providerId="LiveId" clId="{BC2C633D-F031-48F9-B4E3-32F54FEBB198}" dt="2023-10-29T21:19:04.029" v="6217" actId="478"/>
          <ac:picMkLst>
            <pc:docMk/>
            <pc:sldMk cId="3909416534" sldId="402"/>
            <ac:picMk id="7172" creationId="{969C7B30-55AD-8791-1AEA-5251379AC594}"/>
          </ac:picMkLst>
        </pc:picChg>
        <pc:picChg chg="del">
          <ac:chgData name="Juan Camilo Piña Fontalvo" userId="4ca308df3df8406f" providerId="LiveId" clId="{BC2C633D-F031-48F9-B4E3-32F54FEBB198}" dt="2023-10-29T21:19:04.029" v="6217" actId="478"/>
          <ac:picMkLst>
            <pc:docMk/>
            <pc:sldMk cId="3909416534" sldId="402"/>
            <ac:picMk id="7175" creationId="{0D2949F0-BF87-B127-B6EF-DB2855233F3C}"/>
          </ac:picMkLst>
        </pc:picChg>
      </pc:sldChg>
      <pc:sldChg chg="modSp add del mod">
        <pc:chgData name="Juan Camilo Piña Fontalvo" userId="4ca308df3df8406f" providerId="LiveId" clId="{BC2C633D-F031-48F9-B4E3-32F54FEBB198}" dt="2023-10-29T21:49:05.899" v="7363" actId="47"/>
        <pc:sldMkLst>
          <pc:docMk/>
          <pc:sldMk cId="1586031284" sldId="403"/>
        </pc:sldMkLst>
        <pc:spChg chg="mod">
          <ac:chgData name="Juan Camilo Piña Fontalvo" userId="4ca308df3df8406f" providerId="LiveId" clId="{BC2C633D-F031-48F9-B4E3-32F54FEBB198}" dt="2023-10-29T21:39:43.446" v="7307" actId="20577"/>
          <ac:spMkLst>
            <pc:docMk/>
            <pc:sldMk cId="1586031284" sldId="403"/>
            <ac:spMk id="2" creationId="{2FE973FE-1F8B-4DED-8DC0-71E987678976}"/>
          </ac:spMkLst>
        </pc:spChg>
      </pc:sldChg>
      <pc:sldChg chg="modSp add mod">
        <pc:chgData name="Juan Camilo Piña Fontalvo" userId="4ca308df3df8406f" providerId="LiveId" clId="{BC2C633D-F031-48F9-B4E3-32F54FEBB198}" dt="2023-10-29T21:48:33.596" v="7359" actId="20577"/>
        <pc:sldMkLst>
          <pc:docMk/>
          <pc:sldMk cId="2598784122" sldId="404"/>
        </pc:sldMkLst>
        <pc:spChg chg="mod">
          <ac:chgData name="Juan Camilo Piña Fontalvo" userId="4ca308df3df8406f" providerId="LiveId" clId="{BC2C633D-F031-48F9-B4E3-32F54FEBB198}" dt="2023-10-29T21:48:33.596" v="7359" actId="20577"/>
          <ac:spMkLst>
            <pc:docMk/>
            <pc:sldMk cId="2598784122" sldId="404"/>
            <ac:spMk id="2" creationId="{2FE973FE-1F8B-4DED-8DC0-71E987678976}"/>
          </ac:spMkLst>
        </pc:spChg>
      </pc:sldChg>
      <pc:sldChg chg="delSp modSp add del mod">
        <pc:chgData name="Juan Camilo Piña Fontalvo" userId="4ca308df3df8406f" providerId="LiveId" clId="{BC2C633D-F031-48F9-B4E3-32F54FEBB198}" dt="2023-10-29T22:15:22.812" v="8634" actId="47"/>
        <pc:sldMkLst>
          <pc:docMk/>
          <pc:sldMk cId="2881230512" sldId="405"/>
        </pc:sldMkLst>
        <pc:spChg chg="mod">
          <ac:chgData name="Juan Camilo Piña Fontalvo" userId="4ca308df3df8406f" providerId="LiveId" clId="{BC2C633D-F031-48F9-B4E3-32F54FEBB198}" dt="2023-10-29T22:08:22.751" v="8405" actId="1076"/>
          <ac:spMkLst>
            <pc:docMk/>
            <pc:sldMk cId="2881230512" sldId="405"/>
            <ac:spMk id="9" creationId="{A1FC3F42-EBED-50BD-7C84-539E3CBE8996}"/>
          </ac:spMkLst>
        </pc:spChg>
        <pc:spChg chg="mod">
          <ac:chgData name="Juan Camilo Piña Fontalvo" userId="4ca308df3df8406f" providerId="LiveId" clId="{BC2C633D-F031-48F9-B4E3-32F54FEBB198}" dt="2023-10-29T22:10:57.794" v="8501" actId="113"/>
          <ac:spMkLst>
            <pc:docMk/>
            <pc:sldMk cId="2881230512" sldId="405"/>
            <ac:spMk id="11" creationId="{5B660F37-CB2E-66A7-562F-9E1A23B6AB3F}"/>
          </ac:spMkLst>
        </pc:spChg>
        <pc:graphicFrameChg chg="del">
          <ac:chgData name="Juan Camilo Piña Fontalvo" userId="4ca308df3df8406f" providerId="LiveId" clId="{BC2C633D-F031-48F9-B4E3-32F54FEBB198}" dt="2023-10-29T21:49:15.550" v="7365" actId="478"/>
          <ac:graphicFrameMkLst>
            <pc:docMk/>
            <pc:sldMk cId="2881230512" sldId="405"/>
            <ac:graphicFrameMk id="10" creationId="{69615F57-16DF-5222-14B1-39FB242185F3}"/>
          </ac:graphicFrameMkLst>
        </pc:graphicFrameChg>
      </pc:sldChg>
      <pc:sldChg chg="addSp delSp modSp add del mod chgLayout">
        <pc:chgData name="Juan Camilo Piña Fontalvo" userId="4ca308df3df8406f" providerId="LiveId" clId="{BC2C633D-F031-48F9-B4E3-32F54FEBB198}" dt="2023-10-29T22:10:20.979" v="8463" actId="47"/>
        <pc:sldMkLst>
          <pc:docMk/>
          <pc:sldMk cId="1605277680" sldId="406"/>
        </pc:sldMkLst>
        <pc:spChg chg="mod ord">
          <ac:chgData name="Juan Camilo Piña Fontalvo" userId="4ca308df3df8406f" providerId="LiveId" clId="{BC2C633D-F031-48F9-B4E3-32F54FEBB198}" dt="2023-10-29T22:08:51.182" v="8421" actId="6264"/>
          <ac:spMkLst>
            <pc:docMk/>
            <pc:sldMk cId="1605277680" sldId="406"/>
            <ac:spMk id="2" creationId="{2FE973FE-1F8B-4DED-8DC0-71E987678976}"/>
          </ac:spMkLst>
        </pc:spChg>
        <pc:spChg chg="add mod ord">
          <ac:chgData name="Juan Camilo Piña Fontalvo" userId="4ca308df3df8406f" providerId="LiveId" clId="{BC2C633D-F031-48F9-B4E3-32F54FEBB198}" dt="2023-10-29T22:08:51.238" v="8422" actId="27636"/>
          <ac:spMkLst>
            <pc:docMk/>
            <pc:sldMk cId="1605277680" sldId="406"/>
            <ac:spMk id="3" creationId="{31A449D1-F9AB-2AAA-0D0D-2AC24650D0E6}"/>
          </ac:spMkLst>
        </pc:spChg>
        <pc:spChg chg="add del mod">
          <ac:chgData name="Juan Camilo Piña Fontalvo" userId="4ca308df3df8406f" providerId="LiveId" clId="{BC2C633D-F031-48F9-B4E3-32F54FEBB198}" dt="2023-10-29T22:08:51.182" v="8421" actId="6264"/>
          <ac:spMkLst>
            <pc:docMk/>
            <pc:sldMk cId="1605277680" sldId="406"/>
            <ac:spMk id="4" creationId="{CA93E561-7713-3805-71AB-FF29A14CDF44}"/>
          </ac:spMkLst>
        </pc:spChg>
        <pc:spChg chg="add del mod">
          <ac:chgData name="Juan Camilo Piña Fontalvo" userId="4ca308df3df8406f" providerId="LiveId" clId="{BC2C633D-F031-48F9-B4E3-32F54FEBB198}" dt="2023-10-29T22:08:51.182" v="8421" actId="6264"/>
          <ac:spMkLst>
            <pc:docMk/>
            <pc:sldMk cId="1605277680" sldId="406"/>
            <ac:spMk id="5" creationId="{323D5DC5-6517-E495-9F4E-6D80951B5E56}"/>
          </ac:spMkLst>
        </pc:spChg>
        <pc:spChg chg="add mod ord">
          <ac:chgData name="Juan Camilo Piña Fontalvo" userId="4ca308df3df8406f" providerId="LiveId" clId="{BC2C633D-F031-48F9-B4E3-32F54FEBB198}" dt="2023-10-29T22:08:51.182" v="8421" actId="6264"/>
          <ac:spMkLst>
            <pc:docMk/>
            <pc:sldMk cId="1605277680" sldId="406"/>
            <ac:spMk id="11" creationId="{3F7080A8-9B9E-27D5-3A86-692F8FE2DAB9}"/>
          </ac:spMkLst>
        </pc:spChg>
        <pc:picChg chg="mod">
          <ac:chgData name="Juan Camilo Piña Fontalvo" userId="4ca308df3df8406f" providerId="LiveId" clId="{BC2C633D-F031-48F9-B4E3-32F54FEBB198}" dt="2023-10-29T22:09:47.372" v="8435" actId="1076"/>
          <ac:picMkLst>
            <pc:docMk/>
            <pc:sldMk cId="1605277680" sldId="406"/>
            <ac:picMk id="1028" creationId="{BE6684AF-27E9-9D02-3EC6-6D7A7C660735}"/>
          </ac:picMkLst>
        </pc:picChg>
      </pc:sldChg>
      <pc:sldChg chg="addSp delSp modSp add mod">
        <pc:chgData name="Juan Camilo Piña Fontalvo" userId="4ca308df3df8406f" providerId="LiveId" clId="{BC2C633D-F031-48F9-B4E3-32F54FEBB198}" dt="2023-10-29T22:10:19.472" v="8462"/>
        <pc:sldMkLst>
          <pc:docMk/>
          <pc:sldMk cId="315114454" sldId="407"/>
        </pc:sldMkLst>
        <pc:spChg chg="mod">
          <ac:chgData name="Juan Camilo Piña Fontalvo" userId="4ca308df3df8406f" providerId="LiveId" clId="{BC2C633D-F031-48F9-B4E3-32F54FEBB198}" dt="2023-10-29T22:09:59.821" v="8455" actId="20577"/>
          <ac:spMkLst>
            <pc:docMk/>
            <pc:sldMk cId="315114454" sldId="407"/>
            <ac:spMk id="2" creationId="{2FE973FE-1F8B-4DED-8DC0-71E987678976}"/>
          </ac:spMkLst>
        </pc:spChg>
        <pc:spChg chg="add del mod">
          <ac:chgData name="Juan Camilo Piña Fontalvo" userId="4ca308df3df8406f" providerId="LiveId" clId="{BC2C633D-F031-48F9-B4E3-32F54FEBB198}" dt="2023-10-29T22:10:10.305" v="8460" actId="478"/>
          <ac:spMkLst>
            <pc:docMk/>
            <pc:sldMk cId="315114454" sldId="407"/>
            <ac:spMk id="3" creationId="{6E921894-84D8-3C80-FF90-99B51272E207}"/>
          </ac:spMkLst>
        </pc:spChg>
        <pc:spChg chg="add del mod">
          <ac:chgData name="Juan Camilo Piña Fontalvo" userId="4ca308df3df8406f" providerId="LiveId" clId="{BC2C633D-F031-48F9-B4E3-32F54FEBB198}" dt="2023-10-29T22:10:13.014" v="8461" actId="478"/>
          <ac:spMkLst>
            <pc:docMk/>
            <pc:sldMk cId="315114454" sldId="407"/>
            <ac:spMk id="5" creationId="{8FE6EF2F-2E8D-C003-C0A1-2CE45C0EC4BC}"/>
          </ac:spMkLst>
        </pc:spChg>
        <pc:spChg chg="add mod">
          <ac:chgData name="Juan Camilo Piña Fontalvo" userId="4ca308df3df8406f" providerId="LiveId" clId="{BC2C633D-F031-48F9-B4E3-32F54FEBB198}" dt="2023-10-29T22:10:19.472" v="8462"/>
          <ac:spMkLst>
            <pc:docMk/>
            <pc:sldMk cId="315114454" sldId="407"/>
            <ac:spMk id="11" creationId="{7BA3F1BB-FF3D-B747-A7D5-16C0D1E88A4F}"/>
          </ac:spMkLst>
        </pc:spChg>
        <pc:picChg chg="mod">
          <ac:chgData name="Juan Camilo Piña Fontalvo" userId="4ca308df3df8406f" providerId="LiveId" clId="{BC2C633D-F031-48F9-B4E3-32F54FEBB198}" dt="2023-10-29T22:10:06.154" v="8458" actId="1076"/>
          <ac:picMkLst>
            <pc:docMk/>
            <pc:sldMk cId="315114454" sldId="407"/>
            <ac:picMk id="1028" creationId="{BE6684AF-27E9-9D02-3EC6-6D7A7C660735}"/>
          </ac:picMkLst>
        </pc:picChg>
      </pc:sldChg>
      <pc:sldChg chg="add del">
        <pc:chgData name="Juan Camilo Piña Fontalvo" userId="4ca308df3df8406f" providerId="LiveId" clId="{BC2C633D-F031-48F9-B4E3-32F54FEBB198}" dt="2023-10-29T22:15:22.812" v="8634" actId="47"/>
        <pc:sldMkLst>
          <pc:docMk/>
          <pc:sldMk cId="1552032908" sldId="408"/>
        </pc:sldMkLst>
      </pc:sldChg>
      <pc:sldChg chg="addSp delSp modSp add mod ord">
        <pc:chgData name="Juan Camilo Piña Fontalvo" userId="4ca308df3df8406f" providerId="LiveId" clId="{BC2C633D-F031-48F9-B4E3-32F54FEBB198}" dt="2023-10-29T22:12:56.407" v="8542" actId="12"/>
        <pc:sldMkLst>
          <pc:docMk/>
          <pc:sldMk cId="3214208502" sldId="409"/>
        </pc:sldMkLst>
        <pc:spChg chg="add mod">
          <ac:chgData name="Juan Camilo Piña Fontalvo" userId="4ca308df3df8406f" providerId="LiveId" clId="{BC2C633D-F031-48F9-B4E3-32F54FEBB198}" dt="2023-10-29T22:11:36.400" v="8526" actId="20577"/>
          <ac:spMkLst>
            <pc:docMk/>
            <pc:sldMk cId="3214208502" sldId="409"/>
            <ac:spMk id="2" creationId="{231C18DC-3CD7-8292-E387-BF00EF9C42B9}"/>
          </ac:spMkLst>
        </pc:spChg>
        <pc:spChg chg="mod">
          <ac:chgData name="Juan Camilo Piña Fontalvo" userId="4ca308df3df8406f" providerId="LiveId" clId="{BC2C633D-F031-48F9-B4E3-32F54FEBB198}" dt="2023-10-29T22:11:11.788" v="8518" actId="20577"/>
          <ac:spMkLst>
            <pc:docMk/>
            <pc:sldMk cId="3214208502" sldId="409"/>
            <ac:spMk id="9" creationId="{A1FC3F42-EBED-50BD-7C84-539E3CBE8996}"/>
          </ac:spMkLst>
        </pc:spChg>
        <pc:spChg chg="mod">
          <ac:chgData name="Juan Camilo Piña Fontalvo" userId="4ca308df3df8406f" providerId="LiveId" clId="{BC2C633D-F031-48F9-B4E3-32F54FEBB198}" dt="2023-10-29T22:12:56.407" v="8542" actId="12"/>
          <ac:spMkLst>
            <pc:docMk/>
            <pc:sldMk cId="3214208502" sldId="409"/>
            <ac:spMk id="11" creationId="{5B660F37-CB2E-66A7-562F-9E1A23B6AB3F}"/>
          </ac:spMkLst>
        </pc:spChg>
        <pc:graphicFrameChg chg="del">
          <ac:chgData name="Juan Camilo Piña Fontalvo" userId="4ca308df3df8406f" providerId="LiveId" clId="{BC2C633D-F031-48F9-B4E3-32F54FEBB198}" dt="2023-10-29T22:11:18.030" v="8519" actId="478"/>
          <ac:graphicFrameMkLst>
            <pc:docMk/>
            <pc:sldMk cId="3214208502" sldId="409"/>
            <ac:graphicFrameMk id="10" creationId="{69615F57-16DF-5222-14B1-39FB242185F3}"/>
          </ac:graphicFrameMkLst>
        </pc:graphicFrameChg>
      </pc:sldChg>
      <pc:sldChg chg="addSp delSp modSp add mod">
        <pc:chgData name="Juan Camilo Piña Fontalvo" userId="4ca308df3df8406f" providerId="LiveId" clId="{BC2C633D-F031-48F9-B4E3-32F54FEBB198}" dt="2023-10-29T22:15:07.256" v="8633" actId="20577"/>
        <pc:sldMkLst>
          <pc:docMk/>
          <pc:sldMk cId="1409851321" sldId="410"/>
        </pc:sldMkLst>
        <pc:spChg chg="mod">
          <ac:chgData name="Juan Camilo Piña Fontalvo" userId="4ca308df3df8406f" providerId="LiveId" clId="{BC2C633D-F031-48F9-B4E3-32F54FEBB198}" dt="2023-10-29T22:13:19.868" v="8570" actId="20577"/>
          <ac:spMkLst>
            <pc:docMk/>
            <pc:sldMk cId="1409851321" sldId="410"/>
            <ac:spMk id="2" creationId="{231C18DC-3CD7-8292-E387-BF00EF9C42B9}"/>
          </ac:spMkLst>
        </pc:spChg>
        <pc:spChg chg="add del">
          <ac:chgData name="Juan Camilo Piña Fontalvo" userId="4ca308df3df8406f" providerId="LiveId" clId="{BC2C633D-F031-48F9-B4E3-32F54FEBB198}" dt="2023-10-29T22:14:29.558" v="8620" actId="478"/>
          <ac:spMkLst>
            <pc:docMk/>
            <pc:sldMk cId="1409851321" sldId="410"/>
            <ac:spMk id="4" creationId="{73B4E2B8-FD36-2087-FADF-B86F33C613C9}"/>
          </ac:spMkLst>
        </pc:spChg>
        <pc:spChg chg="add mod">
          <ac:chgData name="Juan Camilo Piña Fontalvo" userId="4ca308df3df8406f" providerId="LiveId" clId="{BC2C633D-F031-48F9-B4E3-32F54FEBB198}" dt="2023-10-29T22:14:27.292" v="8619" actId="20577"/>
          <ac:spMkLst>
            <pc:docMk/>
            <pc:sldMk cId="1409851321" sldId="410"/>
            <ac:spMk id="5" creationId="{9A50F5A9-34E5-23A8-921E-DCA05B6360B8}"/>
          </ac:spMkLst>
        </pc:spChg>
        <pc:spChg chg="add mod">
          <ac:chgData name="Juan Camilo Piña Fontalvo" userId="4ca308df3df8406f" providerId="LiveId" clId="{BC2C633D-F031-48F9-B4E3-32F54FEBB198}" dt="2023-10-29T22:15:07.256" v="8633" actId="20577"/>
          <ac:spMkLst>
            <pc:docMk/>
            <pc:sldMk cId="1409851321" sldId="410"/>
            <ac:spMk id="6" creationId="{63F9967E-F648-787E-B2EE-9071080D7AEF}"/>
          </ac:spMkLst>
        </pc:spChg>
        <pc:spChg chg="add del mod">
          <ac:chgData name="Juan Camilo Piña Fontalvo" userId="4ca308df3df8406f" providerId="LiveId" clId="{BC2C633D-F031-48F9-B4E3-32F54FEBB198}" dt="2023-10-29T22:14:50.090" v="8624"/>
          <ac:spMkLst>
            <pc:docMk/>
            <pc:sldMk cId="1409851321" sldId="410"/>
            <ac:spMk id="7" creationId="{B3ACDCF1-309C-2948-AE3B-8ACE8B541F57}"/>
          </ac:spMkLst>
        </pc:spChg>
        <pc:spChg chg="add del mod">
          <ac:chgData name="Juan Camilo Piña Fontalvo" userId="4ca308df3df8406f" providerId="LiveId" clId="{BC2C633D-F031-48F9-B4E3-32F54FEBB198}" dt="2023-10-29T22:14:59.097" v="8629"/>
          <ac:spMkLst>
            <pc:docMk/>
            <pc:sldMk cId="1409851321" sldId="410"/>
            <ac:spMk id="8" creationId="{80A4C036-AA6C-74F6-78AA-FA44EF78033B}"/>
          </ac:spMkLst>
        </pc:spChg>
        <pc:spChg chg="mod">
          <ac:chgData name="Juan Camilo Piña Fontalvo" userId="4ca308df3df8406f" providerId="LiveId" clId="{BC2C633D-F031-48F9-B4E3-32F54FEBB198}" dt="2023-10-29T22:14:09.244" v="8582" actId="20577"/>
          <ac:spMkLst>
            <pc:docMk/>
            <pc:sldMk cId="1409851321" sldId="410"/>
            <ac:spMk id="11" creationId="{5B660F37-CB2E-66A7-562F-9E1A23B6AB3F}"/>
          </ac:spMkLst>
        </pc:spChg>
      </pc:sldChg>
      <pc:sldMasterChg chg="addSp modSldLayout">
        <pc:chgData name="Juan Camilo Piña Fontalvo" userId="4ca308df3df8406f" providerId="LiveId" clId="{BC2C633D-F031-48F9-B4E3-32F54FEBB198}" dt="2023-10-27T11:54:17.058" v="0"/>
        <pc:sldMasterMkLst>
          <pc:docMk/>
          <pc:sldMasterMk cId="739929583" sldId="2147483674"/>
        </pc:sldMasterMkLst>
        <pc:picChg chg="add">
          <ac:chgData name="Juan Camilo Piña Fontalvo" userId="4ca308df3df8406f" providerId="LiveId" clId="{BC2C633D-F031-48F9-B4E3-32F54FEBB198}" dt="2023-10-27T11:54:17.058" v="0"/>
          <ac:picMkLst>
            <pc:docMk/>
            <pc:sldMasterMk cId="739929583" sldId="2147483674"/>
            <ac:picMk id="9" creationId="{405EF922-6B28-285B-ADFF-3E8104506C4E}"/>
          </ac:picMkLst>
        </pc:picChg>
        <pc:picChg chg="add">
          <ac:chgData name="Juan Camilo Piña Fontalvo" userId="4ca308df3df8406f" providerId="LiveId" clId="{BC2C633D-F031-48F9-B4E3-32F54FEBB198}" dt="2023-10-27T11:54:17.058" v="0"/>
          <ac:picMkLst>
            <pc:docMk/>
            <pc:sldMasterMk cId="739929583" sldId="2147483674"/>
            <ac:picMk id="11" creationId="{9952BFF8-A15B-ED91-8840-7D790276F14F}"/>
          </ac:picMkLst>
        </pc:picChg>
        <pc:picChg chg="add">
          <ac:chgData name="Juan Camilo Piña Fontalvo" userId="4ca308df3df8406f" providerId="LiveId" clId="{BC2C633D-F031-48F9-B4E3-32F54FEBB198}" dt="2023-10-27T11:54:17.058" v="0"/>
          <ac:picMkLst>
            <pc:docMk/>
            <pc:sldMasterMk cId="739929583" sldId="2147483674"/>
            <ac:picMk id="12" creationId="{F57BBC3C-6EF8-53E3-0F50-F8325A10B7F0}"/>
          </ac:picMkLst>
        </pc:picChg>
        <pc:sldLayoutChg chg="addSp">
          <pc:chgData name="Juan Camilo Piña Fontalvo" userId="4ca308df3df8406f" providerId="LiveId" clId="{BC2C633D-F031-48F9-B4E3-32F54FEBB198}" dt="2023-10-27T11:54:17.058" v="0"/>
          <pc:sldLayoutMkLst>
            <pc:docMk/>
            <pc:sldMasterMk cId="739929583" sldId="2147483674"/>
            <pc:sldLayoutMk cId="1032261447" sldId="2147483678"/>
          </pc:sldLayoutMkLst>
          <pc:inkChg chg="add">
            <ac:chgData name="Juan Camilo Piña Fontalvo" userId="4ca308df3df8406f" providerId="LiveId" clId="{BC2C633D-F031-48F9-B4E3-32F54FEBB198}" dt="2023-10-27T11:54:17.058" v="0"/>
            <ac:inkMkLst>
              <pc:docMk/>
              <pc:sldMasterMk cId="739929583" sldId="2147483674"/>
              <pc:sldLayoutMk cId="1032261447" sldId="2147483678"/>
              <ac:inkMk id="8" creationId="{CB4EC4B1-D5AC-CDD7-618C-0AFA7D71D574}"/>
            </ac:inkMkLst>
          </pc:inkChg>
          <pc:inkChg chg="add">
            <ac:chgData name="Juan Camilo Piña Fontalvo" userId="4ca308df3df8406f" providerId="LiveId" clId="{BC2C633D-F031-48F9-B4E3-32F54FEBB198}" dt="2023-10-27T11:54:17.058" v="0"/>
            <ac:inkMkLst>
              <pc:docMk/>
              <pc:sldMasterMk cId="739929583" sldId="2147483674"/>
              <pc:sldLayoutMk cId="1032261447" sldId="2147483678"/>
              <ac:inkMk id="9" creationId="{6D007932-7C38-C8B8-7C49-3136E23B2ABF}"/>
            </ac:inkMkLst>
          </pc:inkChg>
          <pc:inkChg chg="add">
            <ac:chgData name="Juan Camilo Piña Fontalvo" userId="4ca308df3df8406f" providerId="LiveId" clId="{BC2C633D-F031-48F9-B4E3-32F54FEBB198}" dt="2023-10-27T11:54:17.058" v="0"/>
            <ac:inkMkLst>
              <pc:docMk/>
              <pc:sldMasterMk cId="739929583" sldId="2147483674"/>
              <pc:sldLayoutMk cId="1032261447" sldId="2147483678"/>
              <ac:inkMk id="10" creationId="{69F6149E-0ADC-01A3-562D-814EDF9B03FD}"/>
            </ac:inkMkLst>
          </pc:inkChg>
          <pc:inkChg chg="add">
            <ac:chgData name="Juan Camilo Piña Fontalvo" userId="4ca308df3df8406f" providerId="LiveId" clId="{BC2C633D-F031-48F9-B4E3-32F54FEBB198}" dt="2023-10-27T11:54:17.058" v="0"/>
            <ac:inkMkLst>
              <pc:docMk/>
              <pc:sldMasterMk cId="739929583" sldId="2147483674"/>
              <pc:sldLayoutMk cId="1032261447" sldId="2147483678"/>
              <ac:inkMk id="11" creationId="{20E4C5B0-0986-BF17-3553-1BD95BA8D20C}"/>
            </ac:inkMkLst>
          </pc:inkChg>
          <pc:inkChg chg="add">
            <ac:chgData name="Juan Camilo Piña Fontalvo" userId="4ca308df3df8406f" providerId="LiveId" clId="{BC2C633D-F031-48F9-B4E3-32F54FEBB198}" dt="2023-10-27T11:54:17.058" v="0"/>
            <ac:inkMkLst>
              <pc:docMk/>
              <pc:sldMasterMk cId="739929583" sldId="2147483674"/>
              <pc:sldLayoutMk cId="1032261447" sldId="2147483678"/>
              <ac:inkMk id="12" creationId="{C633D180-F157-D3EB-9A7B-5667D60DBA8E}"/>
            </ac:inkMkLst>
          </pc:inkChg>
          <pc:inkChg chg="add">
            <ac:chgData name="Juan Camilo Piña Fontalvo" userId="4ca308df3df8406f" providerId="LiveId" clId="{BC2C633D-F031-48F9-B4E3-32F54FEBB198}" dt="2023-10-27T11:54:17.058" v="0"/>
            <ac:inkMkLst>
              <pc:docMk/>
              <pc:sldMasterMk cId="739929583" sldId="2147483674"/>
              <pc:sldLayoutMk cId="1032261447" sldId="2147483678"/>
              <ac:inkMk id="13" creationId="{62C4932E-5E64-5915-1271-9D86CD4D8A9D}"/>
            </ac:inkMkLst>
          </pc:inkChg>
          <pc:inkChg chg="add">
            <ac:chgData name="Juan Camilo Piña Fontalvo" userId="4ca308df3df8406f" providerId="LiveId" clId="{BC2C633D-F031-48F9-B4E3-32F54FEBB198}" dt="2023-10-27T11:54:17.058" v="0"/>
            <ac:inkMkLst>
              <pc:docMk/>
              <pc:sldMasterMk cId="739929583" sldId="2147483674"/>
              <pc:sldLayoutMk cId="1032261447" sldId="2147483678"/>
              <ac:inkMk id="14" creationId="{23638448-4BFA-344B-FAA2-FB6566C74BAD}"/>
            </ac:inkMkLst>
          </pc:inkChg>
          <pc:inkChg chg="add">
            <ac:chgData name="Juan Camilo Piña Fontalvo" userId="4ca308df3df8406f" providerId="LiveId" clId="{BC2C633D-F031-48F9-B4E3-32F54FEBB198}" dt="2023-10-27T11:54:17.058" v="0"/>
            <ac:inkMkLst>
              <pc:docMk/>
              <pc:sldMasterMk cId="739929583" sldId="2147483674"/>
              <pc:sldLayoutMk cId="1032261447" sldId="2147483678"/>
              <ac:inkMk id="15" creationId="{21CAE0C4-925C-45EF-7876-FD4E292F2168}"/>
            </ac:inkMkLst>
          </pc:inkChg>
        </pc:sldLayoutChg>
      </pc:sldMasterChg>
      <pc:sldMasterChg chg="addSp modSldLayout">
        <pc:chgData name="Juan Camilo Piña Fontalvo" userId="4ca308df3df8406f" providerId="LiveId" clId="{BC2C633D-F031-48F9-B4E3-32F54FEBB198}" dt="2023-10-27T11:54:54.131" v="2"/>
        <pc:sldMasterMkLst>
          <pc:docMk/>
          <pc:sldMasterMk cId="1137849837" sldId="2147483686"/>
        </pc:sldMasterMkLst>
        <pc:picChg chg="add">
          <ac:chgData name="Juan Camilo Piña Fontalvo" userId="4ca308df3df8406f" providerId="LiveId" clId="{BC2C633D-F031-48F9-B4E3-32F54FEBB198}" dt="2023-10-27T11:54:54.131" v="2"/>
          <ac:picMkLst>
            <pc:docMk/>
            <pc:sldMasterMk cId="1137849837" sldId="2147483686"/>
            <ac:picMk id="8" creationId="{00FE46DE-F1D4-E875-5338-B422DA58DC38}"/>
          </ac:picMkLst>
        </pc:picChg>
        <pc:picChg chg="add">
          <ac:chgData name="Juan Camilo Piña Fontalvo" userId="4ca308df3df8406f" providerId="LiveId" clId="{BC2C633D-F031-48F9-B4E3-32F54FEBB198}" dt="2023-10-27T11:54:54.131" v="2"/>
          <ac:picMkLst>
            <pc:docMk/>
            <pc:sldMasterMk cId="1137849837" sldId="2147483686"/>
            <ac:picMk id="9" creationId="{046AF288-A22D-681B-DF57-730D57B0D4C8}"/>
          </ac:picMkLst>
        </pc:picChg>
        <pc:picChg chg="add">
          <ac:chgData name="Juan Camilo Piña Fontalvo" userId="4ca308df3df8406f" providerId="LiveId" clId="{BC2C633D-F031-48F9-B4E3-32F54FEBB198}" dt="2023-10-27T11:54:54.131" v="2"/>
          <ac:picMkLst>
            <pc:docMk/>
            <pc:sldMasterMk cId="1137849837" sldId="2147483686"/>
            <ac:picMk id="10" creationId="{E6E88A43-068E-3BAA-E29F-F3B3812DAFD8}"/>
          </ac:picMkLst>
        </pc:picChg>
        <pc:sldLayoutChg chg="addSp">
          <pc:chgData name="Juan Camilo Piña Fontalvo" userId="4ca308df3df8406f" providerId="LiveId" clId="{BC2C633D-F031-48F9-B4E3-32F54FEBB198}" dt="2023-10-27T11:54:54.131" v="2"/>
          <pc:sldLayoutMkLst>
            <pc:docMk/>
            <pc:sldMasterMk cId="1137849837" sldId="2147483686"/>
            <pc:sldLayoutMk cId="3923939542" sldId="2147483690"/>
          </pc:sldLayoutMkLst>
          <pc:inkChg chg="add">
            <ac:chgData name="Juan Camilo Piña Fontalvo" userId="4ca308df3df8406f" providerId="LiveId" clId="{BC2C633D-F031-48F9-B4E3-32F54FEBB198}" dt="2023-10-27T11:54:54.131" v="2"/>
            <ac:inkMkLst>
              <pc:docMk/>
              <pc:sldMasterMk cId="1137849837" sldId="2147483686"/>
              <pc:sldLayoutMk cId="3923939542" sldId="2147483690"/>
              <ac:inkMk id="8" creationId="{DBDEA3E9-5AA4-75A6-F416-5B2D1FE7D0AC}"/>
            </ac:inkMkLst>
          </pc:inkChg>
          <pc:inkChg chg="add">
            <ac:chgData name="Juan Camilo Piña Fontalvo" userId="4ca308df3df8406f" providerId="LiveId" clId="{BC2C633D-F031-48F9-B4E3-32F54FEBB198}" dt="2023-10-27T11:54:54.131" v="2"/>
            <ac:inkMkLst>
              <pc:docMk/>
              <pc:sldMasterMk cId="1137849837" sldId="2147483686"/>
              <pc:sldLayoutMk cId="3923939542" sldId="2147483690"/>
              <ac:inkMk id="9" creationId="{B6C982D2-8124-ECB3-A315-78B5EEF98A30}"/>
            </ac:inkMkLst>
          </pc:inkChg>
          <pc:inkChg chg="add">
            <ac:chgData name="Juan Camilo Piña Fontalvo" userId="4ca308df3df8406f" providerId="LiveId" clId="{BC2C633D-F031-48F9-B4E3-32F54FEBB198}" dt="2023-10-27T11:54:54.131" v="2"/>
            <ac:inkMkLst>
              <pc:docMk/>
              <pc:sldMasterMk cId="1137849837" sldId="2147483686"/>
              <pc:sldLayoutMk cId="3923939542" sldId="2147483690"/>
              <ac:inkMk id="10" creationId="{CEE295E8-B9EE-44C5-F9C1-C31ED103AF82}"/>
            </ac:inkMkLst>
          </pc:inkChg>
          <pc:inkChg chg="add">
            <ac:chgData name="Juan Camilo Piña Fontalvo" userId="4ca308df3df8406f" providerId="LiveId" clId="{BC2C633D-F031-48F9-B4E3-32F54FEBB198}" dt="2023-10-27T11:54:54.131" v="2"/>
            <ac:inkMkLst>
              <pc:docMk/>
              <pc:sldMasterMk cId="1137849837" sldId="2147483686"/>
              <pc:sldLayoutMk cId="3923939542" sldId="2147483690"/>
              <ac:inkMk id="11" creationId="{C67F2FFF-0718-33A3-EB62-C7C8FD24B44E}"/>
            </ac:inkMkLst>
          </pc:inkChg>
          <pc:inkChg chg="add">
            <ac:chgData name="Juan Camilo Piña Fontalvo" userId="4ca308df3df8406f" providerId="LiveId" clId="{BC2C633D-F031-48F9-B4E3-32F54FEBB198}" dt="2023-10-27T11:54:54.131" v="2"/>
            <ac:inkMkLst>
              <pc:docMk/>
              <pc:sldMasterMk cId="1137849837" sldId="2147483686"/>
              <pc:sldLayoutMk cId="3923939542" sldId="2147483690"/>
              <ac:inkMk id="12" creationId="{B0A2D08B-12A1-4971-1FB0-F8D8DCB7FC45}"/>
            </ac:inkMkLst>
          </pc:inkChg>
          <pc:inkChg chg="add">
            <ac:chgData name="Juan Camilo Piña Fontalvo" userId="4ca308df3df8406f" providerId="LiveId" clId="{BC2C633D-F031-48F9-B4E3-32F54FEBB198}" dt="2023-10-27T11:54:54.131" v="2"/>
            <ac:inkMkLst>
              <pc:docMk/>
              <pc:sldMasterMk cId="1137849837" sldId="2147483686"/>
              <pc:sldLayoutMk cId="3923939542" sldId="2147483690"/>
              <ac:inkMk id="13" creationId="{618738A6-8F68-8732-EE05-AD53FE6C001F}"/>
            </ac:inkMkLst>
          </pc:inkChg>
          <pc:inkChg chg="add">
            <ac:chgData name="Juan Camilo Piña Fontalvo" userId="4ca308df3df8406f" providerId="LiveId" clId="{BC2C633D-F031-48F9-B4E3-32F54FEBB198}" dt="2023-10-27T11:54:54.131" v="2"/>
            <ac:inkMkLst>
              <pc:docMk/>
              <pc:sldMasterMk cId="1137849837" sldId="2147483686"/>
              <pc:sldLayoutMk cId="3923939542" sldId="2147483690"/>
              <ac:inkMk id="14" creationId="{121A8878-8C8D-D59C-89C0-945ADFA959B7}"/>
            </ac:inkMkLst>
          </pc:inkChg>
          <pc:inkChg chg="add">
            <ac:chgData name="Juan Camilo Piña Fontalvo" userId="4ca308df3df8406f" providerId="LiveId" clId="{BC2C633D-F031-48F9-B4E3-32F54FEBB198}" dt="2023-10-27T11:54:54.131" v="2"/>
            <ac:inkMkLst>
              <pc:docMk/>
              <pc:sldMasterMk cId="1137849837" sldId="2147483686"/>
              <pc:sldLayoutMk cId="3923939542" sldId="2147483690"/>
              <ac:inkMk id="15" creationId="{CC2D95E5-6820-2B4C-BEBA-831630723B16}"/>
            </ac:inkMkLst>
          </pc:inkChg>
        </pc:sldLayoutChg>
      </pc:sldMasterChg>
      <pc:sldMasterChg chg="addSp modSldLayout">
        <pc:chgData name="Juan Camilo Piña Fontalvo" userId="4ca308df3df8406f" providerId="LiveId" clId="{BC2C633D-F031-48F9-B4E3-32F54FEBB198}" dt="2023-10-27T11:55:06.147" v="4"/>
        <pc:sldMasterMkLst>
          <pc:docMk/>
          <pc:sldMasterMk cId="144025037" sldId="2147483703"/>
        </pc:sldMasterMkLst>
        <pc:picChg chg="add">
          <ac:chgData name="Juan Camilo Piña Fontalvo" userId="4ca308df3df8406f" providerId="LiveId" clId="{BC2C633D-F031-48F9-B4E3-32F54FEBB198}" dt="2023-10-27T11:55:06.147" v="4"/>
          <ac:picMkLst>
            <pc:docMk/>
            <pc:sldMasterMk cId="144025037" sldId="2147483703"/>
            <ac:picMk id="8" creationId="{892DB6D4-4D1E-593B-D104-121AB087E8B3}"/>
          </ac:picMkLst>
        </pc:picChg>
        <pc:picChg chg="add">
          <ac:chgData name="Juan Camilo Piña Fontalvo" userId="4ca308df3df8406f" providerId="LiveId" clId="{BC2C633D-F031-48F9-B4E3-32F54FEBB198}" dt="2023-10-27T11:55:06.147" v="4"/>
          <ac:picMkLst>
            <pc:docMk/>
            <pc:sldMasterMk cId="144025037" sldId="2147483703"/>
            <ac:picMk id="9" creationId="{8129416D-1CAE-C3B4-02F8-C8BC6C21BEBB}"/>
          </ac:picMkLst>
        </pc:picChg>
        <pc:picChg chg="add">
          <ac:chgData name="Juan Camilo Piña Fontalvo" userId="4ca308df3df8406f" providerId="LiveId" clId="{BC2C633D-F031-48F9-B4E3-32F54FEBB198}" dt="2023-10-27T11:55:06.147" v="4"/>
          <ac:picMkLst>
            <pc:docMk/>
            <pc:sldMasterMk cId="144025037" sldId="2147483703"/>
            <ac:picMk id="10" creationId="{C7C8DEAB-A610-C932-5180-A6E045E424B0}"/>
          </ac:picMkLst>
        </pc:picChg>
        <pc:sldLayoutChg chg="addSp">
          <pc:chgData name="Juan Camilo Piña Fontalvo" userId="4ca308df3df8406f" providerId="LiveId" clId="{BC2C633D-F031-48F9-B4E3-32F54FEBB198}" dt="2023-10-27T11:55:06.147" v="4"/>
          <pc:sldLayoutMkLst>
            <pc:docMk/>
            <pc:sldMasterMk cId="144025037" sldId="2147483703"/>
            <pc:sldLayoutMk cId="1129522098" sldId="2147483707"/>
          </pc:sldLayoutMkLst>
          <pc:inkChg chg="add">
            <ac:chgData name="Juan Camilo Piña Fontalvo" userId="4ca308df3df8406f" providerId="LiveId" clId="{BC2C633D-F031-48F9-B4E3-32F54FEBB198}" dt="2023-10-27T11:55:06.147" v="4"/>
            <ac:inkMkLst>
              <pc:docMk/>
              <pc:sldMasterMk cId="144025037" sldId="2147483703"/>
              <pc:sldLayoutMk cId="1129522098" sldId="2147483707"/>
              <ac:inkMk id="8" creationId="{4668AC36-AC4C-E99B-2BC1-4F8CBBFED0BF}"/>
            </ac:inkMkLst>
          </pc:inkChg>
          <pc:inkChg chg="add">
            <ac:chgData name="Juan Camilo Piña Fontalvo" userId="4ca308df3df8406f" providerId="LiveId" clId="{BC2C633D-F031-48F9-B4E3-32F54FEBB198}" dt="2023-10-27T11:55:06.147" v="4"/>
            <ac:inkMkLst>
              <pc:docMk/>
              <pc:sldMasterMk cId="144025037" sldId="2147483703"/>
              <pc:sldLayoutMk cId="1129522098" sldId="2147483707"/>
              <ac:inkMk id="9" creationId="{DFE8F515-BE91-D360-CBBC-91B97DA37E51}"/>
            </ac:inkMkLst>
          </pc:inkChg>
          <pc:inkChg chg="add">
            <ac:chgData name="Juan Camilo Piña Fontalvo" userId="4ca308df3df8406f" providerId="LiveId" clId="{BC2C633D-F031-48F9-B4E3-32F54FEBB198}" dt="2023-10-27T11:55:06.147" v="4"/>
            <ac:inkMkLst>
              <pc:docMk/>
              <pc:sldMasterMk cId="144025037" sldId="2147483703"/>
              <pc:sldLayoutMk cId="1129522098" sldId="2147483707"/>
              <ac:inkMk id="10" creationId="{552B6C73-635F-B079-B02F-0BA153B75EE2}"/>
            </ac:inkMkLst>
          </pc:inkChg>
          <pc:inkChg chg="add">
            <ac:chgData name="Juan Camilo Piña Fontalvo" userId="4ca308df3df8406f" providerId="LiveId" clId="{BC2C633D-F031-48F9-B4E3-32F54FEBB198}" dt="2023-10-27T11:55:06.147" v="4"/>
            <ac:inkMkLst>
              <pc:docMk/>
              <pc:sldMasterMk cId="144025037" sldId="2147483703"/>
              <pc:sldLayoutMk cId="1129522098" sldId="2147483707"/>
              <ac:inkMk id="11" creationId="{85278730-5E80-9451-5EDE-D816ADCDA75C}"/>
            </ac:inkMkLst>
          </pc:inkChg>
          <pc:inkChg chg="add">
            <ac:chgData name="Juan Camilo Piña Fontalvo" userId="4ca308df3df8406f" providerId="LiveId" clId="{BC2C633D-F031-48F9-B4E3-32F54FEBB198}" dt="2023-10-27T11:55:06.147" v="4"/>
            <ac:inkMkLst>
              <pc:docMk/>
              <pc:sldMasterMk cId="144025037" sldId="2147483703"/>
              <pc:sldLayoutMk cId="1129522098" sldId="2147483707"/>
              <ac:inkMk id="12" creationId="{47CA22FB-9BC3-2D75-D319-86B6D83D2B96}"/>
            </ac:inkMkLst>
          </pc:inkChg>
          <pc:inkChg chg="add">
            <ac:chgData name="Juan Camilo Piña Fontalvo" userId="4ca308df3df8406f" providerId="LiveId" clId="{BC2C633D-F031-48F9-B4E3-32F54FEBB198}" dt="2023-10-27T11:55:06.147" v="4"/>
            <ac:inkMkLst>
              <pc:docMk/>
              <pc:sldMasterMk cId="144025037" sldId="2147483703"/>
              <pc:sldLayoutMk cId="1129522098" sldId="2147483707"/>
              <ac:inkMk id="13" creationId="{4800FB3C-E35A-A220-72A5-B15BD3E2042C}"/>
            </ac:inkMkLst>
          </pc:inkChg>
          <pc:inkChg chg="add">
            <ac:chgData name="Juan Camilo Piña Fontalvo" userId="4ca308df3df8406f" providerId="LiveId" clId="{BC2C633D-F031-48F9-B4E3-32F54FEBB198}" dt="2023-10-27T11:55:06.147" v="4"/>
            <ac:inkMkLst>
              <pc:docMk/>
              <pc:sldMasterMk cId="144025037" sldId="2147483703"/>
              <pc:sldLayoutMk cId="1129522098" sldId="2147483707"/>
              <ac:inkMk id="14" creationId="{311892F3-EC2B-692C-9A6B-0B6B415EBF33}"/>
            </ac:inkMkLst>
          </pc:inkChg>
          <pc:inkChg chg="add">
            <ac:chgData name="Juan Camilo Piña Fontalvo" userId="4ca308df3df8406f" providerId="LiveId" clId="{BC2C633D-F031-48F9-B4E3-32F54FEBB198}" dt="2023-10-27T11:55:06.147" v="4"/>
            <ac:inkMkLst>
              <pc:docMk/>
              <pc:sldMasterMk cId="144025037" sldId="2147483703"/>
              <pc:sldLayoutMk cId="1129522098" sldId="2147483707"/>
              <ac:inkMk id="15" creationId="{D383B8A9-A4E8-7020-5AEB-52BBCC6EA041}"/>
            </ac:inkMkLst>
          </pc:inkChg>
        </pc:sldLayoutChg>
      </pc:sldMasterChg>
      <pc:sldMasterChg chg="addSp modSldLayout">
        <pc:chgData name="Juan Camilo Piña Fontalvo" userId="4ca308df3df8406f" providerId="LiveId" clId="{BC2C633D-F031-48F9-B4E3-32F54FEBB198}" dt="2023-10-27T11:55:22.217" v="6"/>
        <pc:sldMasterMkLst>
          <pc:docMk/>
          <pc:sldMasterMk cId="2816457805" sldId="2147483715"/>
        </pc:sldMasterMkLst>
        <pc:picChg chg="add">
          <ac:chgData name="Juan Camilo Piña Fontalvo" userId="4ca308df3df8406f" providerId="LiveId" clId="{BC2C633D-F031-48F9-B4E3-32F54FEBB198}" dt="2023-10-27T11:55:22.217" v="6"/>
          <ac:picMkLst>
            <pc:docMk/>
            <pc:sldMasterMk cId="2816457805" sldId="2147483715"/>
            <ac:picMk id="8" creationId="{D32A6909-FB98-9097-9E63-43C99A925893}"/>
          </ac:picMkLst>
        </pc:picChg>
        <pc:picChg chg="add">
          <ac:chgData name="Juan Camilo Piña Fontalvo" userId="4ca308df3df8406f" providerId="LiveId" clId="{BC2C633D-F031-48F9-B4E3-32F54FEBB198}" dt="2023-10-27T11:55:22.217" v="6"/>
          <ac:picMkLst>
            <pc:docMk/>
            <pc:sldMasterMk cId="2816457805" sldId="2147483715"/>
            <ac:picMk id="11" creationId="{FE15E647-E16D-A12D-6A54-8B7DF3E33932}"/>
          </ac:picMkLst>
        </pc:picChg>
        <pc:picChg chg="add">
          <ac:chgData name="Juan Camilo Piña Fontalvo" userId="4ca308df3df8406f" providerId="LiveId" clId="{BC2C633D-F031-48F9-B4E3-32F54FEBB198}" dt="2023-10-27T11:55:22.217" v="6"/>
          <ac:picMkLst>
            <pc:docMk/>
            <pc:sldMasterMk cId="2816457805" sldId="2147483715"/>
            <ac:picMk id="12" creationId="{592202B2-4429-F4B8-1A16-6986ECF9855E}"/>
          </ac:picMkLst>
        </pc:picChg>
        <pc:sldLayoutChg chg="addSp">
          <pc:chgData name="Juan Camilo Piña Fontalvo" userId="4ca308df3df8406f" providerId="LiveId" clId="{BC2C633D-F031-48F9-B4E3-32F54FEBB198}" dt="2023-10-27T11:55:22.217" v="6"/>
          <pc:sldLayoutMkLst>
            <pc:docMk/>
            <pc:sldMasterMk cId="2816457805" sldId="2147483715"/>
            <pc:sldLayoutMk cId="1621457010" sldId="2147483719"/>
          </pc:sldLayoutMkLst>
          <pc:inkChg chg="add">
            <ac:chgData name="Juan Camilo Piña Fontalvo" userId="4ca308df3df8406f" providerId="LiveId" clId="{BC2C633D-F031-48F9-B4E3-32F54FEBB198}" dt="2023-10-27T11:55:22.217" v="6"/>
            <ac:inkMkLst>
              <pc:docMk/>
              <pc:sldMasterMk cId="2816457805" sldId="2147483715"/>
              <pc:sldLayoutMk cId="1621457010" sldId="2147483719"/>
              <ac:inkMk id="2" creationId="{8F688A7A-1CCF-0DCB-131D-DB9C57849C0F}"/>
            </ac:inkMkLst>
          </pc:inkChg>
          <pc:inkChg chg="add">
            <ac:chgData name="Juan Camilo Piña Fontalvo" userId="4ca308df3df8406f" providerId="LiveId" clId="{BC2C633D-F031-48F9-B4E3-32F54FEBB198}" dt="2023-10-27T11:55:22.217" v="6"/>
            <ac:inkMkLst>
              <pc:docMk/>
              <pc:sldMasterMk cId="2816457805" sldId="2147483715"/>
              <pc:sldLayoutMk cId="1621457010" sldId="2147483719"/>
              <ac:inkMk id="9" creationId="{7ED007B4-EECE-41B9-6AF4-917EEA3606C0}"/>
            </ac:inkMkLst>
          </pc:inkChg>
          <pc:inkChg chg="add">
            <ac:chgData name="Juan Camilo Piña Fontalvo" userId="4ca308df3df8406f" providerId="LiveId" clId="{BC2C633D-F031-48F9-B4E3-32F54FEBB198}" dt="2023-10-27T11:55:22.217" v="6"/>
            <ac:inkMkLst>
              <pc:docMk/>
              <pc:sldMasterMk cId="2816457805" sldId="2147483715"/>
              <pc:sldLayoutMk cId="1621457010" sldId="2147483719"/>
              <ac:inkMk id="10" creationId="{23DEAF0C-4F89-0772-5F09-54ECA8C246EE}"/>
            </ac:inkMkLst>
          </pc:inkChg>
          <pc:inkChg chg="add">
            <ac:chgData name="Juan Camilo Piña Fontalvo" userId="4ca308df3df8406f" providerId="LiveId" clId="{BC2C633D-F031-48F9-B4E3-32F54FEBB198}" dt="2023-10-27T11:55:22.217" v="6"/>
            <ac:inkMkLst>
              <pc:docMk/>
              <pc:sldMasterMk cId="2816457805" sldId="2147483715"/>
              <pc:sldLayoutMk cId="1621457010" sldId="2147483719"/>
              <ac:inkMk id="11" creationId="{5656F221-AD1B-2EF1-7514-849EDD19E355}"/>
            </ac:inkMkLst>
          </pc:inkChg>
          <pc:inkChg chg="add">
            <ac:chgData name="Juan Camilo Piña Fontalvo" userId="4ca308df3df8406f" providerId="LiveId" clId="{BC2C633D-F031-48F9-B4E3-32F54FEBB198}" dt="2023-10-27T11:55:22.217" v="6"/>
            <ac:inkMkLst>
              <pc:docMk/>
              <pc:sldMasterMk cId="2816457805" sldId="2147483715"/>
              <pc:sldLayoutMk cId="1621457010" sldId="2147483719"/>
              <ac:inkMk id="12" creationId="{8F0156C5-93B0-A2DA-7CE7-020D241C7D01}"/>
            </ac:inkMkLst>
          </pc:inkChg>
          <pc:inkChg chg="add">
            <ac:chgData name="Juan Camilo Piña Fontalvo" userId="4ca308df3df8406f" providerId="LiveId" clId="{BC2C633D-F031-48F9-B4E3-32F54FEBB198}" dt="2023-10-27T11:55:22.217" v="6"/>
            <ac:inkMkLst>
              <pc:docMk/>
              <pc:sldMasterMk cId="2816457805" sldId="2147483715"/>
              <pc:sldLayoutMk cId="1621457010" sldId="2147483719"/>
              <ac:inkMk id="13" creationId="{55461FBB-FC13-31F5-A341-BEF5AC0D1E2D}"/>
            </ac:inkMkLst>
          </pc:inkChg>
          <pc:inkChg chg="add">
            <ac:chgData name="Juan Camilo Piña Fontalvo" userId="4ca308df3df8406f" providerId="LiveId" clId="{BC2C633D-F031-48F9-B4E3-32F54FEBB198}" dt="2023-10-27T11:55:22.217" v="6"/>
            <ac:inkMkLst>
              <pc:docMk/>
              <pc:sldMasterMk cId="2816457805" sldId="2147483715"/>
              <pc:sldLayoutMk cId="1621457010" sldId="2147483719"/>
              <ac:inkMk id="14" creationId="{9F11A1E2-3C00-14CC-9A57-C760D8499FDB}"/>
            </ac:inkMkLst>
          </pc:inkChg>
          <pc:inkChg chg="add">
            <ac:chgData name="Juan Camilo Piña Fontalvo" userId="4ca308df3df8406f" providerId="LiveId" clId="{BC2C633D-F031-48F9-B4E3-32F54FEBB198}" dt="2023-10-27T11:55:22.217" v="6"/>
            <ac:inkMkLst>
              <pc:docMk/>
              <pc:sldMasterMk cId="2816457805" sldId="2147483715"/>
              <pc:sldLayoutMk cId="1621457010" sldId="2147483719"/>
              <ac:inkMk id="15" creationId="{585AECAE-C4D8-1E6A-1338-527668F56C09}"/>
            </ac:inkMkLst>
          </pc:inkChg>
        </pc:sldLayoutChg>
      </pc:sldMasterChg>
      <pc:sldMasterChg chg="addSp modSp modSldLayout">
        <pc:chgData name="Juan Camilo Piña Fontalvo" userId="4ca308df3df8406f" providerId="LiveId" clId="{BC2C633D-F031-48F9-B4E3-32F54FEBB198}" dt="2023-10-27T12:02:59.567" v="22" actId="14100"/>
        <pc:sldMasterMkLst>
          <pc:docMk/>
          <pc:sldMasterMk cId="2987943722" sldId="2147483727"/>
        </pc:sldMasterMkLst>
        <pc:picChg chg="add">
          <ac:chgData name="Juan Camilo Piña Fontalvo" userId="4ca308df3df8406f" providerId="LiveId" clId="{BC2C633D-F031-48F9-B4E3-32F54FEBB198}" dt="2023-10-27T11:56:51.836" v="7"/>
          <ac:picMkLst>
            <pc:docMk/>
            <pc:sldMasterMk cId="2987943722" sldId="2147483727"/>
            <ac:picMk id="7" creationId="{8DCDF3D8-B27F-407E-DD23-33A9E2391DB0}"/>
          </ac:picMkLst>
        </pc:picChg>
        <pc:picChg chg="add">
          <ac:chgData name="Juan Camilo Piña Fontalvo" userId="4ca308df3df8406f" providerId="LiveId" clId="{BC2C633D-F031-48F9-B4E3-32F54FEBB198}" dt="2023-10-27T11:56:51.836" v="7"/>
          <ac:picMkLst>
            <pc:docMk/>
            <pc:sldMasterMk cId="2987943722" sldId="2147483727"/>
            <ac:picMk id="8" creationId="{727998C3-6B19-AAAB-01CC-C967B89C659A}"/>
          </ac:picMkLst>
        </pc:picChg>
        <pc:picChg chg="add">
          <ac:chgData name="Juan Camilo Piña Fontalvo" userId="4ca308df3df8406f" providerId="LiveId" clId="{BC2C633D-F031-48F9-B4E3-32F54FEBB198}" dt="2023-10-27T11:56:51.836" v="7"/>
          <ac:picMkLst>
            <pc:docMk/>
            <pc:sldMasterMk cId="2987943722" sldId="2147483727"/>
            <ac:picMk id="9" creationId="{F3D9E051-0E04-F065-A52B-67C454B9A8A9}"/>
          </ac:picMkLst>
        </pc:picChg>
        <pc:picChg chg="add mod">
          <ac:chgData name="Juan Camilo Piña Fontalvo" userId="4ca308df3df8406f" providerId="LiveId" clId="{BC2C633D-F031-48F9-B4E3-32F54FEBB198}" dt="2023-10-27T12:02:59.567" v="22" actId="14100"/>
          <ac:picMkLst>
            <pc:docMk/>
            <pc:sldMasterMk cId="2987943722" sldId="2147483727"/>
            <ac:picMk id="10" creationId="{A0788384-BAC6-72D8-C376-767D6AA19322}"/>
          </ac:picMkLst>
        </pc:picChg>
        <pc:sldLayoutChg chg="addSp">
          <pc:chgData name="Juan Camilo Piña Fontalvo" userId="4ca308df3df8406f" providerId="LiveId" clId="{BC2C633D-F031-48F9-B4E3-32F54FEBB198}" dt="2023-10-27T11:56:51.836" v="7"/>
          <pc:sldLayoutMkLst>
            <pc:docMk/>
            <pc:sldMasterMk cId="2987943722" sldId="2147483727"/>
            <pc:sldLayoutMk cId="3261089980" sldId="2147483731"/>
          </pc:sldLayoutMkLst>
          <pc:inkChg chg="add">
            <ac:chgData name="Juan Camilo Piña Fontalvo" userId="4ca308df3df8406f" providerId="LiveId" clId="{BC2C633D-F031-48F9-B4E3-32F54FEBB198}" dt="2023-10-27T11:56:51.836" v="7"/>
            <ac:inkMkLst>
              <pc:docMk/>
              <pc:sldMasterMk cId="2987943722" sldId="2147483727"/>
              <pc:sldLayoutMk cId="3261089980" sldId="2147483731"/>
              <ac:inkMk id="8" creationId="{BA9FD4CB-9475-5716-7FA1-69F375B30BC6}"/>
            </ac:inkMkLst>
          </pc:inkChg>
          <pc:inkChg chg="add">
            <ac:chgData name="Juan Camilo Piña Fontalvo" userId="4ca308df3df8406f" providerId="LiveId" clId="{BC2C633D-F031-48F9-B4E3-32F54FEBB198}" dt="2023-10-27T11:56:51.836" v="7"/>
            <ac:inkMkLst>
              <pc:docMk/>
              <pc:sldMasterMk cId="2987943722" sldId="2147483727"/>
              <pc:sldLayoutMk cId="3261089980" sldId="2147483731"/>
              <ac:inkMk id="9" creationId="{3F618F45-8AE8-8213-B2B3-1290154D339C}"/>
            </ac:inkMkLst>
          </pc:inkChg>
          <pc:inkChg chg="add">
            <ac:chgData name="Juan Camilo Piña Fontalvo" userId="4ca308df3df8406f" providerId="LiveId" clId="{BC2C633D-F031-48F9-B4E3-32F54FEBB198}" dt="2023-10-27T11:56:51.836" v="7"/>
            <ac:inkMkLst>
              <pc:docMk/>
              <pc:sldMasterMk cId="2987943722" sldId="2147483727"/>
              <pc:sldLayoutMk cId="3261089980" sldId="2147483731"/>
              <ac:inkMk id="10" creationId="{6AE38168-C6A6-959B-9454-B3C804C27350}"/>
            </ac:inkMkLst>
          </pc:inkChg>
          <pc:inkChg chg="add">
            <ac:chgData name="Juan Camilo Piña Fontalvo" userId="4ca308df3df8406f" providerId="LiveId" clId="{BC2C633D-F031-48F9-B4E3-32F54FEBB198}" dt="2023-10-27T11:56:51.836" v="7"/>
            <ac:inkMkLst>
              <pc:docMk/>
              <pc:sldMasterMk cId="2987943722" sldId="2147483727"/>
              <pc:sldLayoutMk cId="3261089980" sldId="2147483731"/>
              <ac:inkMk id="11" creationId="{DE033899-7AF9-B3EB-A668-EFBC7168046C}"/>
            </ac:inkMkLst>
          </pc:inkChg>
          <pc:inkChg chg="add">
            <ac:chgData name="Juan Camilo Piña Fontalvo" userId="4ca308df3df8406f" providerId="LiveId" clId="{BC2C633D-F031-48F9-B4E3-32F54FEBB198}" dt="2023-10-27T11:56:51.836" v="7"/>
            <ac:inkMkLst>
              <pc:docMk/>
              <pc:sldMasterMk cId="2987943722" sldId="2147483727"/>
              <pc:sldLayoutMk cId="3261089980" sldId="2147483731"/>
              <ac:inkMk id="12" creationId="{60E09DD9-FC5A-84DE-8979-9740D52A9960}"/>
            </ac:inkMkLst>
          </pc:inkChg>
          <pc:inkChg chg="add">
            <ac:chgData name="Juan Camilo Piña Fontalvo" userId="4ca308df3df8406f" providerId="LiveId" clId="{BC2C633D-F031-48F9-B4E3-32F54FEBB198}" dt="2023-10-27T11:56:51.836" v="7"/>
            <ac:inkMkLst>
              <pc:docMk/>
              <pc:sldMasterMk cId="2987943722" sldId="2147483727"/>
              <pc:sldLayoutMk cId="3261089980" sldId="2147483731"/>
              <ac:inkMk id="13" creationId="{54496E78-7323-683D-FBF1-E55113FBD3B3}"/>
            </ac:inkMkLst>
          </pc:inkChg>
          <pc:inkChg chg="add">
            <ac:chgData name="Juan Camilo Piña Fontalvo" userId="4ca308df3df8406f" providerId="LiveId" clId="{BC2C633D-F031-48F9-B4E3-32F54FEBB198}" dt="2023-10-27T11:56:51.836" v="7"/>
            <ac:inkMkLst>
              <pc:docMk/>
              <pc:sldMasterMk cId="2987943722" sldId="2147483727"/>
              <pc:sldLayoutMk cId="3261089980" sldId="2147483731"/>
              <ac:inkMk id="14" creationId="{3BE43D37-96D3-996D-DEED-2F184AC3894A}"/>
            </ac:inkMkLst>
          </pc:inkChg>
          <pc:inkChg chg="add">
            <ac:chgData name="Juan Camilo Piña Fontalvo" userId="4ca308df3df8406f" providerId="LiveId" clId="{BC2C633D-F031-48F9-B4E3-32F54FEBB198}" dt="2023-10-27T11:56:51.836" v="7"/>
            <ac:inkMkLst>
              <pc:docMk/>
              <pc:sldMasterMk cId="2987943722" sldId="2147483727"/>
              <pc:sldLayoutMk cId="3261089980" sldId="2147483731"/>
              <ac:inkMk id="15" creationId="{D00E35F6-F8BF-993F-4FA6-01931676D09D}"/>
            </ac:inkMkLst>
          </pc:inkChg>
        </pc:sldLayoutChg>
      </pc:sldMasterChg>
      <pc:sldMasterChg chg="addSp delSp modSp mod">
        <pc:chgData name="Juan Camilo Piña Fontalvo" userId="4ca308df3df8406f" providerId="LiveId" clId="{BC2C633D-F031-48F9-B4E3-32F54FEBB198}" dt="2023-10-27T12:21:23.283" v="222" actId="478"/>
        <pc:sldMasterMkLst>
          <pc:docMk/>
          <pc:sldMasterMk cId="3996067781" sldId="2147483739"/>
        </pc:sldMasterMkLst>
        <pc:spChg chg="del">
          <ac:chgData name="Juan Camilo Piña Fontalvo" userId="4ca308df3df8406f" providerId="LiveId" clId="{BC2C633D-F031-48F9-B4E3-32F54FEBB198}" dt="2023-10-27T12:21:23.283" v="222" actId="478"/>
          <ac:spMkLst>
            <pc:docMk/>
            <pc:sldMasterMk cId="3996067781" sldId="2147483739"/>
            <ac:spMk id="12" creationId="{00000000-0000-0000-0000-000000000000}"/>
          </ac:spMkLst>
        </pc:spChg>
        <pc:spChg chg="del">
          <ac:chgData name="Juan Camilo Piña Fontalvo" userId="4ca308df3df8406f" providerId="LiveId" clId="{BC2C633D-F031-48F9-B4E3-32F54FEBB198}" dt="2023-10-27T12:21:23.283" v="222" actId="478"/>
          <ac:spMkLst>
            <pc:docMk/>
            <pc:sldMasterMk cId="3996067781" sldId="2147483739"/>
            <ac:spMk id="13" creationId="{00000000-0000-0000-0000-000000000000}"/>
          </ac:spMkLst>
        </pc:spChg>
        <pc:spChg chg="del">
          <ac:chgData name="Juan Camilo Piña Fontalvo" userId="4ca308df3df8406f" providerId="LiveId" clId="{BC2C633D-F031-48F9-B4E3-32F54FEBB198}" dt="2023-10-27T12:20:59.092" v="219" actId="478"/>
          <ac:spMkLst>
            <pc:docMk/>
            <pc:sldMasterMk cId="3996067781" sldId="2147483739"/>
            <ac:spMk id="18" creationId="{5C849B49-2969-71CE-EE70-3EB830B0F2BF}"/>
          </ac:spMkLst>
        </pc:spChg>
        <pc:spChg chg="del">
          <ac:chgData name="Juan Camilo Piña Fontalvo" userId="4ca308df3df8406f" providerId="LiveId" clId="{BC2C633D-F031-48F9-B4E3-32F54FEBB198}" dt="2023-10-27T12:21:01.126" v="220" actId="478"/>
          <ac:spMkLst>
            <pc:docMk/>
            <pc:sldMasterMk cId="3996067781" sldId="2147483739"/>
            <ac:spMk id="20" creationId="{70A8366E-6353-2E42-1925-B4F8E1FB71CC}"/>
          </ac:spMkLst>
        </pc:spChg>
        <pc:spChg chg="del">
          <ac:chgData name="Juan Camilo Piña Fontalvo" userId="4ca308df3df8406f" providerId="LiveId" clId="{BC2C633D-F031-48F9-B4E3-32F54FEBB198}" dt="2023-10-27T12:21:23.283" v="222" actId="478"/>
          <ac:spMkLst>
            <pc:docMk/>
            <pc:sldMasterMk cId="3996067781" sldId="2147483739"/>
            <ac:spMk id="21" creationId="{7A15C386-EBA7-9443-ECBB-1976CA831698}"/>
          </ac:spMkLst>
        </pc:spChg>
        <pc:picChg chg="del">
          <ac:chgData name="Juan Camilo Piña Fontalvo" userId="4ca308df3df8406f" providerId="LiveId" clId="{BC2C633D-F031-48F9-B4E3-32F54FEBB198}" dt="2023-10-27T12:20:29.363" v="217" actId="478"/>
          <ac:picMkLst>
            <pc:docMk/>
            <pc:sldMasterMk cId="3996067781" sldId="2147483739"/>
            <ac:picMk id="2" creationId="{8C5425B9-11FD-CFAB-C952-5163D7DB32C3}"/>
          </ac:picMkLst>
        </pc:picChg>
        <pc:picChg chg="add mod">
          <ac:chgData name="Juan Camilo Piña Fontalvo" userId="4ca308df3df8406f" providerId="LiveId" clId="{BC2C633D-F031-48F9-B4E3-32F54FEBB198}" dt="2023-10-27T12:20:38.614" v="218"/>
          <ac:picMkLst>
            <pc:docMk/>
            <pc:sldMasterMk cId="3996067781" sldId="2147483739"/>
            <ac:picMk id="4" creationId="{9FA6E58A-A0E5-BB37-DC2C-693CFD4724C2}"/>
          </ac:picMkLst>
        </pc:picChg>
        <pc:picChg chg="add mod">
          <ac:chgData name="Juan Camilo Piña Fontalvo" userId="4ca308df3df8406f" providerId="LiveId" clId="{BC2C633D-F031-48F9-B4E3-32F54FEBB198}" dt="2023-10-27T12:21:18.818" v="221"/>
          <ac:picMkLst>
            <pc:docMk/>
            <pc:sldMasterMk cId="3996067781" sldId="2147483739"/>
            <ac:picMk id="5" creationId="{A509012A-CC13-0370-3979-894698EDCEDE}"/>
          </ac:picMkLst>
        </pc:picChg>
        <pc:picChg chg="add mod">
          <ac:chgData name="Juan Camilo Piña Fontalvo" userId="4ca308df3df8406f" providerId="LiveId" clId="{BC2C633D-F031-48F9-B4E3-32F54FEBB198}" dt="2023-10-27T12:21:18.818" v="221"/>
          <ac:picMkLst>
            <pc:docMk/>
            <pc:sldMasterMk cId="3996067781" sldId="2147483739"/>
            <ac:picMk id="6" creationId="{6EB81F65-F20D-DECE-CD9F-AE990F986EC5}"/>
          </ac:picMkLst>
        </pc:picChg>
      </pc:sldMasterChg>
    </pc:docChg>
  </pc:docChgLst>
  <pc:docChgLst>
    <pc:chgData name="Steve Hord" userId="7478402321db30a2" providerId="LiveId" clId="{224CC9B6-A6C2-46C7-BBB9-C6A60C5C4540}"/>
    <pc:docChg chg="undo custSel modSld modMainMaster">
      <pc:chgData name="Steve Hord" userId="7478402321db30a2" providerId="LiveId" clId="{224CC9B6-A6C2-46C7-BBB9-C6A60C5C4540}" dt="2020-10-28T23:59:22.999" v="689" actId="478"/>
      <pc:docMkLst>
        <pc:docMk/>
      </pc:docMkLst>
      <pc:sldChg chg="addSp delSp modSp">
        <pc:chgData name="Steve Hord" userId="7478402321db30a2" providerId="LiveId" clId="{224CC9B6-A6C2-46C7-BBB9-C6A60C5C4540}" dt="2020-10-28T23:43:19.879" v="682" actId="478"/>
        <pc:sldMkLst>
          <pc:docMk/>
          <pc:sldMk cId="3237914124" sldId="256"/>
        </pc:sldMkLst>
        <pc:spChg chg="mod">
          <ac:chgData name="Steve Hord" userId="7478402321db30a2" providerId="LiveId" clId="{224CC9B6-A6C2-46C7-BBB9-C6A60C5C4540}" dt="2020-10-28T23:29:05.317" v="644" actId="207"/>
          <ac:spMkLst>
            <pc:docMk/>
            <pc:sldMk cId="3237914124" sldId="256"/>
            <ac:spMk id="2" creationId="{2FE973FE-1F8B-4DED-8DC0-71E987678976}"/>
          </ac:spMkLst>
        </pc:spChg>
        <pc:spChg chg="mod">
          <ac:chgData name="Steve Hord" userId="7478402321db30a2" providerId="LiveId" clId="{224CC9B6-A6C2-46C7-BBB9-C6A60C5C4540}" dt="2020-10-28T22:55:51.283" v="411" actId="12"/>
          <ac:spMkLst>
            <pc:docMk/>
            <pc:sldMk cId="3237914124" sldId="256"/>
            <ac:spMk id="3" creationId="{93383873-F31C-4E31-B4BA-B40D502705CE}"/>
          </ac:spMkLst>
        </pc:spChg>
        <pc:inkChg chg="add del mod">
          <ac:chgData name="Steve Hord" userId="7478402321db30a2" providerId="LiveId" clId="{224CC9B6-A6C2-46C7-BBB9-C6A60C5C4540}" dt="2020-10-28T23:41:36.480" v="681" actId="478"/>
          <ac:inkMkLst>
            <pc:docMk/>
            <pc:sldMk cId="3237914124" sldId="256"/>
            <ac:inkMk id="5" creationId="{664FDE5C-4EDC-4B86-A556-0977F0866D22}"/>
          </ac:inkMkLst>
        </pc:inkChg>
        <pc:inkChg chg="add">
          <ac:chgData name="Steve Hord" userId="7478402321db30a2" providerId="LiveId" clId="{224CC9B6-A6C2-46C7-BBB9-C6A60C5C4540}" dt="2020-10-28T23:00:28.782" v="413" actId="9405"/>
          <ac:inkMkLst>
            <pc:docMk/>
            <pc:sldMk cId="3237914124" sldId="256"/>
            <ac:inkMk id="6" creationId="{BB9E41AB-16C2-481D-B8C5-779DDB04601D}"/>
          </ac:inkMkLst>
        </pc:inkChg>
        <pc:inkChg chg="add">
          <ac:chgData name="Steve Hord" userId="7478402321db30a2" providerId="LiveId" clId="{224CC9B6-A6C2-46C7-BBB9-C6A60C5C4540}" dt="2020-10-28T23:00:30.591" v="414" actId="9405"/>
          <ac:inkMkLst>
            <pc:docMk/>
            <pc:sldMk cId="3237914124" sldId="256"/>
            <ac:inkMk id="7" creationId="{90DC8B94-332B-48F1-BD44-5D8DC140F977}"/>
          </ac:inkMkLst>
        </pc:inkChg>
        <pc:inkChg chg="add">
          <ac:chgData name="Steve Hord" userId="7478402321db30a2" providerId="LiveId" clId="{224CC9B6-A6C2-46C7-BBB9-C6A60C5C4540}" dt="2020-10-28T23:00:30.929" v="415" actId="9405"/>
          <ac:inkMkLst>
            <pc:docMk/>
            <pc:sldMk cId="3237914124" sldId="256"/>
            <ac:inkMk id="8" creationId="{E975E1FA-D9DC-4E9B-96CB-AF4B208FDD0D}"/>
          </ac:inkMkLst>
        </pc:inkChg>
        <pc:inkChg chg="add">
          <ac:chgData name="Steve Hord" userId="7478402321db30a2" providerId="LiveId" clId="{224CC9B6-A6C2-46C7-BBB9-C6A60C5C4540}" dt="2020-10-28T23:00:31.555" v="416" actId="9405"/>
          <ac:inkMkLst>
            <pc:docMk/>
            <pc:sldMk cId="3237914124" sldId="256"/>
            <ac:inkMk id="9" creationId="{454E5C77-5960-45F2-A8F4-437BBCEB11F6}"/>
          </ac:inkMkLst>
        </pc:inkChg>
        <pc:inkChg chg="add">
          <ac:chgData name="Steve Hord" userId="7478402321db30a2" providerId="LiveId" clId="{224CC9B6-A6C2-46C7-BBB9-C6A60C5C4540}" dt="2020-10-28T23:00:31.882" v="417" actId="9405"/>
          <ac:inkMkLst>
            <pc:docMk/>
            <pc:sldMk cId="3237914124" sldId="256"/>
            <ac:inkMk id="10" creationId="{0599CA86-0AA4-43B0-9BD8-C408990EDF1F}"/>
          </ac:inkMkLst>
        </pc:inkChg>
        <pc:inkChg chg="add del">
          <ac:chgData name="Steve Hord" userId="7478402321db30a2" providerId="LiveId" clId="{224CC9B6-A6C2-46C7-BBB9-C6A60C5C4540}" dt="2020-10-28T23:43:19.879" v="682" actId="478"/>
          <ac:inkMkLst>
            <pc:docMk/>
            <pc:sldMk cId="3237914124" sldId="256"/>
            <ac:inkMk id="11" creationId="{69CEBC84-7EBD-4396-A681-9076CEF8553B}"/>
          </ac:inkMkLst>
        </pc:inkChg>
        <pc:inkChg chg="add del">
          <ac:chgData name="Steve Hord" userId="7478402321db30a2" providerId="LiveId" clId="{224CC9B6-A6C2-46C7-BBB9-C6A60C5C4540}" dt="2020-10-28T23:41:22.775" v="648" actId="478"/>
          <ac:inkMkLst>
            <pc:docMk/>
            <pc:sldMk cId="3237914124" sldId="256"/>
            <ac:inkMk id="12" creationId="{C32B7472-AF96-4D1D-8416-1DB931AEE779}"/>
          </ac:inkMkLst>
        </pc:inkChg>
        <pc:inkChg chg="add">
          <ac:chgData name="Steve Hord" userId="7478402321db30a2" providerId="LiveId" clId="{224CC9B6-A6C2-46C7-BBB9-C6A60C5C4540}" dt="2020-10-28T23:00:57.241" v="420" actId="9405"/>
          <ac:inkMkLst>
            <pc:docMk/>
            <pc:sldMk cId="3237914124" sldId="256"/>
            <ac:inkMk id="13" creationId="{F01B0B0D-23C0-406D-81B1-53560BEA6080}"/>
          </ac:inkMkLst>
        </pc:inkChg>
        <pc:inkChg chg="add">
          <ac:chgData name="Steve Hord" userId="7478402321db30a2" providerId="LiveId" clId="{224CC9B6-A6C2-46C7-BBB9-C6A60C5C4540}" dt="2020-10-28T23:02:33.154" v="429" actId="9405"/>
          <ac:inkMkLst>
            <pc:docMk/>
            <pc:sldMk cId="3237914124" sldId="256"/>
            <ac:inkMk id="14" creationId="{0E36B71F-8617-4B05-A565-CA68910B66AF}"/>
          </ac:inkMkLst>
        </pc:inkChg>
        <pc:inkChg chg="add">
          <ac:chgData name="Steve Hord" userId="7478402321db30a2" providerId="LiveId" clId="{224CC9B6-A6C2-46C7-BBB9-C6A60C5C4540}" dt="2020-10-28T23:02:34.042" v="430" actId="9405"/>
          <ac:inkMkLst>
            <pc:docMk/>
            <pc:sldMk cId="3237914124" sldId="256"/>
            <ac:inkMk id="15" creationId="{C3E9255F-D54C-4938-861C-0719B95285A6}"/>
          </ac:inkMkLst>
        </pc:inkChg>
        <pc:inkChg chg="add">
          <ac:chgData name="Steve Hord" userId="7478402321db30a2" providerId="LiveId" clId="{224CC9B6-A6C2-46C7-BBB9-C6A60C5C4540}" dt="2020-10-28T23:02:34.713" v="431" actId="9405"/>
          <ac:inkMkLst>
            <pc:docMk/>
            <pc:sldMk cId="3237914124" sldId="256"/>
            <ac:inkMk id="16" creationId="{63A7B024-B577-4CAE-BEB0-A6669B501358}"/>
          </ac:inkMkLst>
        </pc:inkChg>
        <pc:inkChg chg="add">
          <ac:chgData name="Steve Hord" userId="7478402321db30a2" providerId="LiveId" clId="{224CC9B6-A6C2-46C7-BBB9-C6A60C5C4540}" dt="2020-10-28T23:02:36.608" v="432" actId="9405"/>
          <ac:inkMkLst>
            <pc:docMk/>
            <pc:sldMk cId="3237914124" sldId="256"/>
            <ac:inkMk id="17" creationId="{E0A5D064-5764-4BC6-889A-E61EBBCB274B}"/>
          </ac:inkMkLst>
        </pc:inkChg>
        <pc:inkChg chg="add">
          <ac:chgData name="Steve Hord" userId="7478402321db30a2" providerId="LiveId" clId="{224CC9B6-A6C2-46C7-BBB9-C6A60C5C4540}" dt="2020-10-28T23:02:37.363" v="433" actId="9405"/>
          <ac:inkMkLst>
            <pc:docMk/>
            <pc:sldMk cId="3237914124" sldId="256"/>
            <ac:inkMk id="18" creationId="{2CB02C25-2F1E-43D4-A77C-3F295035E347}"/>
          </ac:inkMkLst>
        </pc:inkChg>
        <pc:inkChg chg="add">
          <ac:chgData name="Steve Hord" userId="7478402321db30a2" providerId="LiveId" clId="{224CC9B6-A6C2-46C7-BBB9-C6A60C5C4540}" dt="2020-10-28T23:02:38.904" v="434" actId="9405"/>
          <ac:inkMkLst>
            <pc:docMk/>
            <pc:sldMk cId="3237914124" sldId="256"/>
            <ac:inkMk id="19" creationId="{4BA54EC1-BC0A-44CE-B6F6-610C5C43FEAF}"/>
          </ac:inkMkLst>
        </pc:inkChg>
        <pc:inkChg chg="add">
          <ac:chgData name="Steve Hord" userId="7478402321db30a2" providerId="LiveId" clId="{224CC9B6-A6C2-46C7-BBB9-C6A60C5C4540}" dt="2020-10-28T23:02:39.435" v="435" actId="9405"/>
          <ac:inkMkLst>
            <pc:docMk/>
            <pc:sldMk cId="3237914124" sldId="256"/>
            <ac:inkMk id="20" creationId="{A047CCDF-AC55-4CA2-8CC2-5DEAB5DBDA79}"/>
          </ac:inkMkLst>
        </pc:inkChg>
        <pc:inkChg chg="add">
          <ac:chgData name="Steve Hord" userId="7478402321db30a2" providerId="LiveId" clId="{224CC9B6-A6C2-46C7-BBB9-C6A60C5C4540}" dt="2020-10-28T23:02:40.498" v="436" actId="9405"/>
          <ac:inkMkLst>
            <pc:docMk/>
            <pc:sldMk cId="3237914124" sldId="256"/>
            <ac:inkMk id="21" creationId="{5C113320-A213-4066-90BD-CDA6F321CA37}"/>
          </ac:inkMkLst>
        </pc:inkChg>
        <pc:inkChg chg="add">
          <ac:chgData name="Steve Hord" userId="7478402321db30a2" providerId="LiveId" clId="{224CC9B6-A6C2-46C7-BBB9-C6A60C5C4540}" dt="2020-10-28T23:03:11.427" v="447" actId="9405"/>
          <ac:inkMkLst>
            <pc:docMk/>
            <pc:sldMk cId="3237914124" sldId="256"/>
            <ac:inkMk id="22" creationId="{E393B7F9-52EB-4DF0-9F3C-D38FF4077920}"/>
          </ac:inkMkLst>
        </pc:inkChg>
        <pc:inkChg chg="add">
          <ac:chgData name="Steve Hord" userId="7478402321db30a2" providerId="LiveId" clId="{224CC9B6-A6C2-46C7-BBB9-C6A60C5C4540}" dt="2020-10-28T23:03:33.458" v="448" actId="9405"/>
          <ac:inkMkLst>
            <pc:docMk/>
            <pc:sldMk cId="3237914124" sldId="256"/>
            <ac:inkMk id="23" creationId="{34B2D232-CEF5-419B-B1A5-8DBEA2B7E54F}"/>
          </ac:inkMkLst>
        </pc:inkChg>
        <pc:inkChg chg="add">
          <ac:chgData name="Steve Hord" userId="7478402321db30a2" providerId="LiveId" clId="{224CC9B6-A6C2-46C7-BBB9-C6A60C5C4540}" dt="2020-10-28T23:03:36.957" v="449" actId="9405"/>
          <ac:inkMkLst>
            <pc:docMk/>
            <pc:sldMk cId="3237914124" sldId="256"/>
            <ac:inkMk id="24" creationId="{362E2CCD-E783-4EB0-A449-D3A45EEDACA1}"/>
          </ac:inkMkLst>
        </pc:inkChg>
        <pc:inkChg chg="add">
          <ac:chgData name="Steve Hord" userId="7478402321db30a2" providerId="LiveId" clId="{224CC9B6-A6C2-46C7-BBB9-C6A60C5C4540}" dt="2020-10-28T23:03:37.444" v="450" actId="9405"/>
          <ac:inkMkLst>
            <pc:docMk/>
            <pc:sldMk cId="3237914124" sldId="256"/>
            <ac:inkMk id="25" creationId="{3A6B9D4B-B599-4E13-8CD4-9AE1EA05DD38}"/>
          </ac:inkMkLst>
        </pc:inkChg>
        <pc:inkChg chg="add">
          <ac:chgData name="Steve Hord" userId="7478402321db30a2" providerId="LiveId" clId="{224CC9B6-A6C2-46C7-BBB9-C6A60C5C4540}" dt="2020-10-28T23:03:38.508" v="451" actId="9405"/>
          <ac:inkMkLst>
            <pc:docMk/>
            <pc:sldMk cId="3237914124" sldId="256"/>
            <ac:inkMk id="26" creationId="{915EBC98-2995-4202-8847-0A06CF184801}"/>
          </ac:inkMkLst>
        </pc:inkChg>
        <pc:inkChg chg="add">
          <ac:chgData name="Steve Hord" userId="7478402321db30a2" providerId="LiveId" clId="{224CC9B6-A6C2-46C7-BBB9-C6A60C5C4540}" dt="2020-10-28T23:03:56.859" v="452" actId="9405"/>
          <ac:inkMkLst>
            <pc:docMk/>
            <pc:sldMk cId="3237914124" sldId="256"/>
            <ac:inkMk id="27" creationId="{45DA6E77-6091-41F4-942A-0F309A3D2009}"/>
          </ac:inkMkLst>
        </pc:inkChg>
        <pc:inkChg chg="add">
          <ac:chgData name="Steve Hord" userId="7478402321db30a2" providerId="LiveId" clId="{224CC9B6-A6C2-46C7-BBB9-C6A60C5C4540}" dt="2020-10-28T23:04:38.529" v="453" actId="9405"/>
          <ac:inkMkLst>
            <pc:docMk/>
            <pc:sldMk cId="3237914124" sldId="256"/>
            <ac:inkMk id="28" creationId="{E3F3AD06-2FD6-4505-B7DB-A8FB3DED0B43}"/>
          </ac:inkMkLst>
        </pc:inkChg>
        <pc:inkChg chg="add del">
          <ac:chgData name="Steve Hord" userId="7478402321db30a2" providerId="LiveId" clId="{224CC9B6-A6C2-46C7-BBB9-C6A60C5C4540}" dt="2020-10-28T23:36:33.351" v="646" actId="9405"/>
          <ac:inkMkLst>
            <pc:docMk/>
            <pc:sldMk cId="3237914124" sldId="256"/>
            <ac:inkMk id="29" creationId="{FC14F4E6-E521-4EC4-BDD3-F661908AFB0D}"/>
          </ac:inkMkLst>
        </pc:inkChg>
        <pc:inkChg chg="add">
          <ac:chgData name="Steve Hord" userId="7478402321db30a2" providerId="LiveId" clId="{224CC9B6-A6C2-46C7-BBB9-C6A60C5C4540}" dt="2020-10-28T23:37:51.257" v="647" actId="9405"/>
          <ac:inkMkLst>
            <pc:docMk/>
            <pc:sldMk cId="3237914124" sldId="256"/>
            <ac:inkMk id="30" creationId="{C9248AF4-5127-48C9-B6A2-758110871291}"/>
          </ac:inkMkLst>
        </pc:inkChg>
      </pc:sldChg>
      <pc:sldChg chg="addSp delSp modSp">
        <pc:chgData name="Steve Hord" userId="7478402321db30a2" providerId="LiveId" clId="{224CC9B6-A6C2-46C7-BBB9-C6A60C5C4540}" dt="2020-10-28T23:59:03.309" v="686" actId="478"/>
        <pc:sldMkLst>
          <pc:docMk/>
          <pc:sldMk cId="1339210688" sldId="257"/>
        </pc:sldMkLst>
        <pc:picChg chg="add mod ord">
          <ac:chgData name="Steve Hord" userId="7478402321db30a2" providerId="LiveId" clId="{224CC9B6-A6C2-46C7-BBB9-C6A60C5C4540}" dt="2020-10-28T23:16:49.707" v="633" actId="167"/>
          <ac:picMkLst>
            <pc:docMk/>
            <pc:sldMk cId="1339210688" sldId="257"/>
            <ac:picMk id="4" creationId="{9B37F9FA-3571-49C2-8811-B1159FCC0D6D}"/>
          </ac:picMkLst>
        </pc:picChg>
        <pc:picChg chg="del">
          <ac:chgData name="Steve Hord" userId="7478402321db30a2" providerId="LiveId" clId="{224CC9B6-A6C2-46C7-BBB9-C6A60C5C4540}" dt="2020-10-28T22:24:02.319" v="161"/>
          <ac:picMkLst>
            <pc:docMk/>
            <pc:sldMk cId="1339210688" sldId="257"/>
            <ac:picMk id="4" creationId="{BB8BCD0B-C663-48F9-B72B-E6B77C5BD02D}"/>
          </ac:picMkLst>
        </pc:picChg>
        <pc:picChg chg="add del mod">
          <ac:chgData name="Steve Hord" userId="7478402321db30a2" providerId="LiveId" clId="{224CC9B6-A6C2-46C7-BBB9-C6A60C5C4540}" dt="2020-10-28T23:59:02.119" v="685" actId="478"/>
          <ac:picMkLst>
            <pc:docMk/>
            <pc:sldMk cId="1339210688" sldId="257"/>
            <ac:picMk id="5" creationId="{853CF8EF-ED2E-46AE-A3CC-35FDB58937EB}"/>
          </ac:picMkLst>
        </pc:picChg>
        <pc:picChg chg="add del mod">
          <ac:chgData name="Steve Hord" userId="7478402321db30a2" providerId="LiveId" clId="{224CC9B6-A6C2-46C7-BBB9-C6A60C5C4540}" dt="2020-10-28T23:59:00.284" v="684" actId="478"/>
          <ac:picMkLst>
            <pc:docMk/>
            <pc:sldMk cId="1339210688" sldId="257"/>
            <ac:picMk id="6" creationId="{793A0DB6-57CF-4702-9240-EE06BC65B891}"/>
          </ac:picMkLst>
        </pc:picChg>
        <pc:picChg chg="add del mod">
          <ac:chgData name="Steve Hord" userId="7478402321db30a2" providerId="LiveId" clId="{224CC9B6-A6C2-46C7-BBB9-C6A60C5C4540}" dt="2020-10-28T23:58:58.690" v="683" actId="478"/>
          <ac:picMkLst>
            <pc:docMk/>
            <pc:sldMk cId="1339210688" sldId="257"/>
            <ac:picMk id="7" creationId="{6560B30D-242C-4EF2-A222-42DA8EFAC487}"/>
          </ac:picMkLst>
        </pc:picChg>
        <pc:picChg chg="add del mod">
          <ac:chgData name="Steve Hord" userId="7478402321db30a2" providerId="LiveId" clId="{224CC9B6-A6C2-46C7-BBB9-C6A60C5C4540}" dt="2020-10-28T23:59:03.309" v="686" actId="478"/>
          <ac:picMkLst>
            <pc:docMk/>
            <pc:sldMk cId="1339210688" sldId="257"/>
            <ac:picMk id="8" creationId="{B73E49F2-94B3-4B75-90EE-6AD198FC93E5}"/>
          </ac:picMkLst>
        </pc:picChg>
        <pc:inkChg chg="add">
          <ac:chgData name="Steve Hord" userId="7478402321db30a2" providerId="LiveId" clId="{224CC9B6-A6C2-46C7-BBB9-C6A60C5C4540}" dt="2020-10-28T23:02:44.360" v="437" actId="9405"/>
          <ac:inkMkLst>
            <pc:docMk/>
            <pc:sldMk cId="1339210688" sldId="257"/>
            <ac:inkMk id="9" creationId="{1A185CBD-ED91-4F24-BEB9-8E33AD8AC3B1}"/>
          </ac:inkMkLst>
        </pc:inkChg>
        <pc:inkChg chg="add">
          <ac:chgData name="Steve Hord" userId="7478402321db30a2" providerId="LiveId" clId="{224CC9B6-A6C2-46C7-BBB9-C6A60C5C4540}" dt="2020-10-28T23:02:45.199" v="438" actId="9405"/>
          <ac:inkMkLst>
            <pc:docMk/>
            <pc:sldMk cId="1339210688" sldId="257"/>
            <ac:inkMk id="10" creationId="{032BD37A-4777-4658-98DC-561C88BBD6B5}"/>
          </ac:inkMkLst>
        </pc:inkChg>
        <pc:inkChg chg="add">
          <ac:chgData name="Steve Hord" userId="7478402321db30a2" providerId="LiveId" clId="{224CC9B6-A6C2-46C7-BBB9-C6A60C5C4540}" dt="2020-10-28T23:02:45.764" v="439" actId="9405"/>
          <ac:inkMkLst>
            <pc:docMk/>
            <pc:sldMk cId="1339210688" sldId="257"/>
            <ac:inkMk id="11" creationId="{8D6F0DE4-0F5C-4DBC-980B-FA84561A37BD}"/>
          </ac:inkMkLst>
        </pc:inkChg>
        <pc:inkChg chg="add">
          <ac:chgData name="Steve Hord" userId="7478402321db30a2" providerId="LiveId" clId="{224CC9B6-A6C2-46C7-BBB9-C6A60C5C4540}" dt="2020-10-28T23:02:46.202" v="440" actId="9405"/>
          <ac:inkMkLst>
            <pc:docMk/>
            <pc:sldMk cId="1339210688" sldId="257"/>
            <ac:inkMk id="12" creationId="{24F830F4-CC15-48E6-AB15-04ED683CA04A}"/>
          </ac:inkMkLst>
        </pc:inkChg>
        <pc:inkChg chg="add">
          <ac:chgData name="Steve Hord" userId="7478402321db30a2" providerId="LiveId" clId="{224CC9B6-A6C2-46C7-BBB9-C6A60C5C4540}" dt="2020-10-28T23:02:53.893" v="441" actId="9405"/>
          <ac:inkMkLst>
            <pc:docMk/>
            <pc:sldMk cId="1339210688" sldId="257"/>
            <ac:inkMk id="13" creationId="{18EA1C91-5384-4260-8EC9-8379C643441C}"/>
          </ac:inkMkLst>
        </pc:inkChg>
        <pc:inkChg chg="add">
          <ac:chgData name="Steve Hord" userId="7478402321db30a2" providerId="LiveId" clId="{224CC9B6-A6C2-46C7-BBB9-C6A60C5C4540}" dt="2020-10-28T23:03:01.423" v="442" actId="9405"/>
          <ac:inkMkLst>
            <pc:docMk/>
            <pc:sldMk cId="1339210688" sldId="257"/>
            <ac:inkMk id="14" creationId="{97E9F6ED-ACEE-438F-A76C-C66263E59B33}"/>
          </ac:inkMkLst>
        </pc:inkChg>
        <pc:inkChg chg="add">
          <ac:chgData name="Steve Hord" userId="7478402321db30a2" providerId="LiveId" clId="{224CC9B6-A6C2-46C7-BBB9-C6A60C5C4540}" dt="2020-10-28T23:03:01.879" v="443" actId="9405"/>
          <ac:inkMkLst>
            <pc:docMk/>
            <pc:sldMk cId="1339210688" sldId="257"/>
            <ac:inkMk id="15" creationId="{EA56CB11-8AE3-4EA0-B556-BBB572803B07}"/>
          </ac:inkMkLst>
        </pc:inkChg>
        <pc:inkChg chg="add">
          <ac:chgData name="Steve Hord" userId="7478402321db30a2" providerId="LiveId" clId="{224CC9B6-A6C2-46C7-BBB9-C6A60C5C4540}" dt="2020-10-28T23:03:02.265" v="444" actId="9405"/>
          <ac:inkMkLst>
            <pc:docMk/>
            <pc:sldMk cId="1339210688" sldId="257"/>
            <ac:inkMk id="16" creationId="{78E27AEC-BDF9-49A4-A10A-6F5F64F01EEA}"/>
          </ac:inkMkLst>
        </pc:inkChg>
        <pc:inkChg chg="add">
          <ac:chgData name="Steve Hord" userId="7478402321db30a2" providerId="LiveId" clId="{224CC9B6-A6C2-46C7-BBB9-C6A60C5C4540}" dt="2020-10-28T23:03:02.610" v="445" actId="9405"/>
          <ac:inkMkLst>
            <pc:docMk/>
            <pc:sldMk cId="1339210688" sldId="257"/>
            <ac:inkMk id="17" creationId="{00D1CCCF-5EBB-4FB3-A293-78C28946220A}"/>
          </ac:inkMkLst>
        </pc:inkChg>
        <pc:inkChg chg="add">
          <ac:chgData name="Steve Hord" userId="7478402321db30a2" providerId="LiveId" clId="{224CC9B6-A6C2-46C7-BBB9-C6A60C5C4540}" dt="2020-10-28T23:03:03.924" v="446" actId="9405"/>
          <ac:inkMkLst>
            <pc:docMk/>
            <pc:sldMk cId="1339210688" sldId="257"/>
            <ac:inkMk id="18" creationId="{0EC3AB97-946C-4D62-AEB0-E11D486AFBF0}"/>
          </ac:inkMkLst>
        </pc:inkChg>
      </pc:sldChg>
      <pc:sldChg chg="modSp">
        <pc:chgData name="Steve Hord" userId="7478402321db30a2" providerId="LiveId" clId="{224CC9B6-A6C2-46C7-BBB9-C6A60C5C4540}" dt="2020-10-28T23:18:22.378" v="642" actId="27636"/>
        <pc:sldMkLst>
          <pc:docMk/>
          <pc:sldMk cId="3083623366" sldId="260"/>
        </pc:sldMkLst>
        <pc:spChg chg="mod">
          <ac:chgData name="Steve Hord" userId="7478402321db30a2" providerId="LiveId" clId="{224CC9B6-A6C2-46C7-BBB9-C6A60C5C4540}" dt="2020-10-28T23:18:22.378" v="642" actId="27636"/>
          <ac:spMkLst>
            <pc:docMk/>
            <pc:sldMk cId="3083623366" sldId="260"/>
            <ac:spMk id="3" creationId="{902FD5C4-FE5F-46D2-ABC9-49FA4BB8442F}"/>
          </ac:spMkLst>
        </pc:spChg>
      </pc:sldChg>
      <pc:sldChg chg="addSp delSp modSp">
        <pc:chgData name="Steve Hord" userId="7478402321db30a2" providerId="LiveId" clId="{224CC9B6-A6C2-46C7-BBB9-C6A60C5C4540}" dt="2020-10-28T23:59:09.194" v="687" actId="478"/>
        <pc:sldMkLst>
          <pc:docMk/>
          <pc:sldMk cId="710623681" sldId="261"/>
        </pc:sldMkLst>
        <pc:picChg chg="mod">
          <ac:chgData name="Steve Hord" userId="7478402321db30a2" providerId="LiveId" clId="{224CC9B6-A6C2-46C7-BBB9-C6A60C5C4540}" dt="2020-10-28T22:36:36.345" v="382" actId="14100"/>
          <ac:picMkLst>
            <pc:docMk/>
            <pc:sldMk cId="710623681" sldId="261"/>
            <ac:picMk id="4" creationId="{EE158731-59BB-48A2-A901-D7C35E91BA10}"/>
          </ac:picMkLst>
        </pc:picChg>
        <pc:picChg chg="add del mod">
          <ac:chgData name="Steve Hord" userId="7478402321db30a2" providerId="LiveId" clId="{224CC9B6-A6C2-46C7-BBB9-C6A60C5C4540}" dt="2020-10-28T23:59:09.194" v="687" actId="478"/>
          <ac:picMkLst>
            <pc:docMk/>
            <pc:sldMk cId="710623681" sldId="261"/>
            <ac:picMk id="6" creationId="{38A44285-5189-4D0A-8701-C2B5E42B5518}"/>
          </ac:picMkLst>
        </pc:picChg>
      </pc:sldChg>
      <pc:sldChg chg="modSp">
        <pc:chgData name="Steve Hord" userId="7478402321db30a2" providerId="LiveId" clId="{224CC9B6-A6C2-46C7-BBB9-C6A60C5C4540}" dt="2020-10-28T23:21:26.804" v="643" actId="20577"/>
        <pc:sldMkLst>
          <pc:docMk/>
          <pc:sldMk cId="452859177" sldId="262"/>
        </pc:sldMkLst>
        <pc:spChg chg="mod">
          <ac:chgData name="Steve Hord" userId="7478402321db30a2" providerId="LiveId" clId="{224CC9B6-A6C2-46C7-BBB9-C6A60C5C4540}" dt="2020-10-28T23:21:26.804" v="643" actId="20577"/>
          <ac:spMkLst>
            <pc:docMk/>
            <pc:sldMk cId="452859177" sldId="262"/>
            <ac:spMk id="3" creationId="{902FD5C4-FE5F-46D2-ABC9-49FA4BB8442F}"/>
          </ac:spMkLst>
        </pc:spChg>
      </pc:sldChg>
      <pc:sldChg chg="addSp delSp modSp">
        <pc:chgData name="Steve Hord" userId="7478402321db30a2" providerId="LiveId" clId="{224CC9B6-A6C2-46C7-BBB9-C6A60C5C4540}" dt="2020-10-28T23:59:22.999" v="689" actId="478"/>
        <pc:sldMkLst>
          <pc:docMk/>
          <pc:sldMk cId="2161130591" sldId="272"/>
        </pc:sldMkLst>
        <pc:picChg chg="del mod">
          <ac:chgData name="Steve Hord" userId="7478402321db30a2" providerId="LiveId" clId="{224CC9B6-A6C2-46C7-BBB9-C6A60C5C4540}" dt="2020-10-28T23:10:18.699" v="471" actId="478"/>
          <ac:picMkLst>
            <pc:docMk/>
            <pc:sldMk cId="2161130591" sldId="272"/>
            <ac:picMk id="4" creationId="{C1FCEFC0-D7CE-430F-A1AC-AC17331EFD14}"/>
          </ac:picMkLst>
        </pc:picChg>
        <pc:picChg chg="del">
          <ac:chgData name="Steve Hord" userId="7478402321db30a2" providerId="LiveId" clId="{224CC9B6-A6C2-46C7-BBB9-C6A60C5C4540}" dt="2020-10-28T23:59:21.027" v="688" actId="478"/>
          <ac:picMkLst>
            <pc:docMk/>
            <pc:sldMk cId="2161130591" sldId="272"/>
            <ac:picMk id="6" creationId="{998DDB99-D494-444C-96D1-7AB5393DD65C}"/>
          </ac:picMkLst>
        </pc:picChg>
        <pc:picChg chg="add del mod">
          <ac:chgData name="Steve Hord" userId="7478402321db30a2" providerId="LiveId" clId="{224CC9B6-A6C2-46C7-BBB9-C6A60C5C4540}" dt="2020-10-28T23:59:22.999" v="689" actId="478"/>
          <ac:picMkLst>
            <pc:docMk/>
            <pc:sldMk cId="2161130591" sldId="272"/>
            <ac:picMk id="7" creationId="{EF1CDD4D-CAA0-4B1F-A12B-650B712F4B73}"/>
          </ac:picMkLst>
        </pc:picChg>
      </pc:sldChg>
      <pc:sldMasterChg chg="modSldLayout">
        <pc:chgData name="Steve Hord" userId="7478402321db30a2" providerId="LiveId" clId="{224CC9B6-A6C2-46C7-BBB9-C6A60C5C4540}" dt="2020-10-28T23:01:58.349" v="428" actId="9405"/>
        <pc:sldMasterMkLst>
          <pc:docMk/>
          <pc:sldMasterMk cId="1270442930" sldId="2147483660"/>
        </pc:sldMasterMkLst>
        <pc:sldLayoutChg chg="addSp">
          <pc:chgData name="Steve Hord" userId="7478402321db30a2" providerId="LiveId" clId="{224CC9B6-A6C2-46C7-BBB9-C6A60C5C4540}" dt="2020-10-28T23:01:58.349" v="428" actId="9405"/>
          <pc:sldLayoutMkLst>
            <pc:docMk/>
            <pc:sldMasterMk cId="1270442930" sldId="2147483660"/>
            <pc:sldLayoutMk cId="2871343567" sldId="2147483664"/>
          </pc:sldLayoutMkLst>
          <pc:inkChg chg="add">
            <ac:chgData name="Steve Hord" userId="7478402321db30a2" providerId="LiveId" clId="{224CC9B6-A6C2-46C7-BBB9-C6A60C5C4540}" dt="2020-10-28T23:01:52.131" v="421" actId="9405"/>
            <ac:inkMkLst>
              <pc:docMk/>
              <pc:sldMasterMk cId="1270442930" sldId="2147483660"/>
              <pc:sldLayoutMk cId="2871343567" sldId="2147483664"/>
              <ac:inkMk id="5" creationId="{7F3045DE-3AB7-4E3E-A391-4F9107A8F8C9}"/>
            </ac:inkMkLst>
          </pc:inkChg>
          <pc:inkChg chg="add">
            <ac:chgData name="Steve Hord" userId="7478402321db30a2" providerId="LiveId" clId="{224CC9B6-A6C2-46C7-BBB9-C6A60C5C4540}" dt="2020-10-28T23:01:52.487" v="422" actId="9405"/>
            <ac:inkMkLst>
              <pc:docMk/>
              <pc:sldMasterMk cId="1270442930" sldId="2147483660"/>
              <pc:sldLayoutMk cId="2871343567" sldId="2147483664"/>
              <ac:inkMk id="6" creationId="{B64BE9BD-96C6-496B-8F87-BF8B5FE6878E}"/>
            </ac:inkMkLst>
          </pc:inkChg>
          <pc:inkChg chg="add">
            <ac:chgData name="Steve Hord" userId="7478402321db30a2" providerId="LiveId" clId="{224CC9B6-A6C2-46C7-BBB9-C6A60C5C4540}" dt="2020-10-28T23:01:55.176" v="423" actId="9405"/>
            <ac:inkMkLst>
              <pc:docMk/>
              <pc:sldMasterMk cId="1270442930" sldId="2147483660"/>
              <pc:sldLayoutMk cId="2871343567" sldId="2147483664"/>
              <ac:inkMk id="7" creationId="{5547CB02-1206-4981-BA1F-98056CC7D0F6}"/>
            </ac:inkMkLst>
          </pc:inkChg>
          <pc:inkChg chg="add">
            <ac:chgData name="Steve Hord" userId="7478402321db30a2" providerId="LiveId" clId="{224CC9B6-A6C2-46C7-BBB9-C6A60C5C4540}" dt="2020-10-28T23:01:55.519" v="424" actId="9405"/>
            <ac:inkMkLst>
              <pc:docMk/>
              <pc:sldMasterMk cId="1270442930" sldId="2147483660"/>
              <pc:sldLayoutMk cId="2871343567" sldId="2147483664"/>
              <ac:inkMk id="9" creationId="{00AC9549-295A-481F-BAC1-D217607B1470}"/>
            </ac:inkMkLst>
          </pc:inkChg>
          <pc:inkChg chg="add">
            <ac:chgData name="Steve Hord" userId="7478402321db30a2" providerId="LiveId" clId="{224CC9B6-A6C2-46C7-BBB9-C6A60C5C4540}" dt="2020-10-28T23:01:55.860" v="425" actId="9405"/>
            <ac:inkMkLst>
              <pc:docMk/>
              <pc:sldMasterMk cId="1270442930" sldId="2147483660"/>
              <pc:sldLayoutMk cId="2871343567" sldId="2147483664"/>
              <ac:inkMk id="10" creationId="{582B34FC-FED6-4B35-B336-2C001BF70FEA}"/>
            </ac:inkMkLst>
          </pc:inkChg>
          <pc:inkChg chg="add">
            <ac:chgData name="Steve Hord" userId="7478402321db30a2" providerId="LiveId" clId="{224CC9B6-A6C2-46C7-BBB9-C6A60C5C4540}" dt="2020-10-28T23:01:56.207" v="426" actId="9405"/>
            <ac:inkMkLst>
              <pc:docMk/>
              <pc:sldMasterMk cId="1270442930" sldId="2147483660"/>
              <pc:sldLayoutMk cId="2871343567" sldId="2147483664"/>
              <ac:inkMk id="11" creationId="{E937588D-ADB8-4462-B727-CA3C34F68C66}"/>
            </ac:inkMkLst>
          </pc:inkChg>
          <pc:inkChg chg="add">
            <ac:chgData name="Steve Hord" userId="7478402321db30a2" providerId="LiveId" clId="{224CC9B6-A6C2-46C7-BBB9-C6A60C5C4540}" dt="2020-10-28T23:01:56.539" v="427" actId="9405"/>
            <ac:inkMkLst>
              <pc:docMk/>
              <pc:sldMasterMk cId="1270442930" sldId="2147483660"/>
              <pc:sldLayoutMk cId="2871343567" sldId="2147483664"/>
              <ac:inkMk id="12" creationId="{30649580-583C-4B6A-9755-80D062662B47}"/>
            </ac:inkMkLst>
          </pc:inkChg>
          <pc:inkChg chg="add">
            <ac:chgData name="Steve Hord" userId="7478402321db30a2" providerId="LiveId" clId="{224CC9B6-A6C2-46C7-BBB9-C6A60C5C4540}" dt="2020-10-28T23:01:58.349" v="428" actId="9405"/>
            <ac:inkMkLst>
              <pc:docMk/>
              <pc:sldMasterMk cId="1270442930" sldId="2147483660"/>
              <pc:sldLayoutMk cId="2871343567" sldId="2147483664"/>
              <ac:inkMk id="13" creationId="{C563E662-A115-4BA9-A520-DAB1F8FFDBA4}"/>
            </ac:inkMkLst>
          </pc:inkChg>
        </pc:sldLayoutChg>
      </pc:sldMasterChg>
    </pc:docChg>
  </pc:docChgLst>
  <pc:docChgLst>
    <pc:chgData name="Juan Camilo Piña Fontalvo" userId="4ca308df3df8406f" providerId="LiveId" clId="{877FF7D0-7A68-483B-B42A-FA69D250F687}"/>
    <pc:docChg chg="modSld">
      <pc:chgData name="Juan Camilo Piña Fontalvo" userId="4ca308df3df8406f" providerId="LiveId" clId="{877FF7D0-7A68-483B-B42A-FA69D250F687}" dt="2024-01-19T13:43:43.610" v="0" actId="20577"/>
      <pc:docMkLst>
        <pc:docMk/>
      </pc:docMkLst>
      <pc:sldChg chg="modSp mod">
        <pc:chgData name="Juan Camilo Piña Fontalvo" userId="4ca308df3df8406f" providerId="LiveId" clId="{877FF7D0-7A68-483B-B42A-FA69D250F687}" dt="2024-01-19T13:43:43.610" v="0" actId="20577"/>
        <pc:sldMkLst>
          <pc:docMk/>
          <pc:sldMk cId="3237914124" sldId="256"/>
        </pc:sldMkLst>
        <pc:spChg chg="mod">
          <ac:chgData name="Juan Camilo Piña Fontalvo" userId="4ca308df3df8406f" providerId="LiveId" clId="{877FF7D0-7A68-483B-B42A-FA69D250F687}" dt="2024-01-19T13:43:43.610" v="0" actId="20577"/>
          <ac:spMkLst>
            <pc:docMk/>
            <pc:sldMk cId="3237914124" sldId="256"/>
            <ac:spMk id="3" creationId="{93383873-F31C-4E31-B4BA-B40D502705C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2AF12-F713-437B-9AF7-0B44A4EF7C6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418C810-B855-4170-99EB-39A7BF9B1871}">
      <dgm:prSet phldrT="[Text]"/>
      <dgm:spPr>
        <a:solidFill>
          <a:srgbClr val="1D3461"/>
        </a:solidFill>
      </dgm:spPr>
      <dgm:t>
        <a:bodyPr/>
        <a:lstStyle/>
        <a:p>
          <a:r>
            <a:rPr lang="en-US" b="1" dirty="0"/>
            <a:t>Introduction</a:t>
          </a:r>
        </a:p>
      </dgm:t>
    </dgm:pt>
    <dgm:pt modelId="{06CC1AF3-3680-4F59-B491-CD48C25FF49F}" type="parTrans" cxnId="{4DEAD3DF-673E-4336-9871-A480FADCF393}">
      <dgm:prSet/>
      <dgm:spPr/>
      <dgm:t>
        <a:bodyPr/>
        <a:lstStyle/>
        <a:p>
          <a:endParaRPr lang="en-US"/>
        </a:p>
      </dgm:t>
    </dgm:pt>
    <dgm:pt modelId="{B424EEE0-8807-4FBD-80AE-0C1879B0C749}" type="sibTrans" cxnId="{4DEAD3DF-673E-4336-9871-A480FADCF393}">
      <dgm:prSet/>
      <dgm:spPr/>
      <dgm:t>
        <a:bodyPr/>
        <a:lstStyle/>
        <a:p>
          <a:endParaRPr lang="en-US"/>
        </a:p>
      </dgm:t>
    </dgm:pt>
    <dgm:pt modelId="{AE804A75-4EDB-423B-A7B6-57DEBDFDA493}">
      <dgm:prSet phldrT="[Text]"/>
      <dgm:spPr>
        <a:solidFill>
          <a:srgbClr val="1F487E"/>
        </a:solidFill>
      </dgm:spPr>
      <dgm:t>
        <a:bodyPr/>
        <a:lstStyle/>
        <a:p>
          <a:r>
            <a:rPr lang="en-US" b="1" dirty="0"/>
            <a:t>Methodology</a:t>
          </a:r>
        </a:p>
      </dgm:t>
    </dgm:pt>
    <dgm:pt modelId="{9234356F-C766-4EFC-8EA8-D853C86F23C4}" type="parTrans" cxnId="{CDA472DF-E0A2-438C-95F2-5A91B2806190}">
      <dgm:prSet/>
      <dgm:spPr/>
      <dgm:t>
        <a:bodyPr/>
        <a:lstStyle/>
        <a:p>
          <a:endParaRPr lang="en-US"/>
        </a:p>
      </dgm:t>
    </dgm:pt>
    <dgm:pt modelId="{2CD179D4-E8C4-4940-8D73-E614F0827191}" type="sibTrans" cxnId="{CDA472DF-E0A2-438C-95F2-5A91B2806190}">
      <dgm:prSet/>
      <dgm:spPr/>
      <dgm:t>
        <a:bodyPr/>
        <a:lstStyle/>
        <a:p>
          <a:endParaRPr lang="en-US"/>
        </a:p>
      </dgm:t>
    </dgm:pt>
    <dgm:pt modelId="{BBB5AB81-E9B8-4AAF-8437-7ADD646D688A}">
      <dgm:prSet phldrT="[Text]"/>
      <dgm:spPr>
        <a:solidFill>
          <a:srgbClr val="376996"/>
        </a:solidFill>
      </dgm:spPr>
      <dgm:t>
        <a:bodyPr/>
        <a:lstStyle/>
        <a:p>
          <a:r>
            <a:rPr lang="en-US" b="1" dirty="0"/>
            <a:t>Results</a:t>
          </a:r>
        </a:p>
      </dgm:t>
    </dgm:pt>
    <dgm:pt modelId="{DFDE67ED-0744-4E60-83B2-14966B683ABB}" type="parTrans" cxnId="{2B69C441-7AE6-471B-B4BE-B7E69FF5B47F}">
      <dgm:prSet/>
      <dgm:spPr/>
      <dgm:t>
        <a:bodyPr/>
        <a:lstStyle/>
        <a:p>
          <a:endParaRPr lang="en-US"/>
        </a:p>
      </dgm:t>
    </dgm:pt>
    <dgm:pt modelId="{0CBB472E-DDE1-4F06-BFEB-F6D2BE33240B}" type="sibTrans" cxnId="{2B69C441-7AE6-471B-B4BE-B7E69FF5B47F}">
      <dgm:prSet/>
      <dgm:spPr/>
      <dgm:t>
        <a:bodyPr/>
        <a:lstStyle/>
        <a:p>
          <a:endParaRPr lang="en-US"/>
        </a:p>
      </dgm:t>
    </dgm:pt>
    <dgm:pt modelId="{5B9F97A3-9B4B-40C0-A34C-70A8D1B0B423}">
      <dgm:prSet phldrT="[Text]"/>
      <dgm:spPr>
        <a:solidFill>
          <a:srgbClr val="829CBC"/>
        </a:solidFill>
      </dgm:spPr>
      <dgm:t>
        <a:bodyPr/>
        <a:lstStyle/>
        <a:p>
          <a:r>
            <a:rPr lang="en-US" b="1" dirty="0"/>
            <a:t>Conclusion</a:t>
          </a:r>
        </a:p>
      </dgm:t>
    </dgm:pt>
    <dgm:pt modelId="{39AE2F86-0128-4513-9320-E16CFE2B213F}" type="parTrans" cxnId="{8636E7EE-D550-4E20-B72A-5CD5E5033C4E}">
      <dgm:prSet/>
      <dgm:spPr/>
      <dgm:t>
        <a:bodyPr/>
        <a:lstStyle/>
        <a:p>
          <a:endParaRPr lang="en-US"/>
        </a:p>
      </dgm:t>
    </dgm:pt>
    <dgm:pt modelId="{0E4CAF85-B09D-4B12-9874-1F7FCB7ED16B}" type="sibTrans" cxnId="{8636E7EE-D550-4E20-B72A-5CD5E5033C4E}">
      <dgm:prSet/>
      <dgm:spPr/>
      <dgm:t>
        <a:bodyPr/>
        <a:lstStyle/>
        <a:p>
          <a:endParaRPr lang="en-US"/>
        </a:p>
      </dgm:t>
    </dgm:pt>
    <dgm:pt modelId="{579C16E4-BA11-45F6-8CFE-9751B791A150}">
      <dgm:prSet phldrT="[Text]"/>
      <dgm:spPr>
        <a:solidFill>
          <a:srgbClr val="13213F"/>
        </a:solidFill>
      </dgm:spPr>
      <dgm:t>
        <a:bodyPr/>
        <a:lstStyle/>
        <a:p>
          <a:r>
            <a:rPr lang="en-US" b="1" dirty="0"/>
            <a:t>Executive Summary</a:t>
          </a:r>
        </a:p>
      </dgm:t>
    </dgm:pt>
    <dgm:pt modelId="{13D4A773-1206-40AD-BC6E-5FC4AEAB0E97}" type="parTrans" cxnId="{87A808E6-DDEC-4E8B-AD21-DFBF5DC798B4}">
      <dgm:prSet/>
      <dgm:spPr/>
      <dgm:t>
        <a:bodyPr/>
        <a:lstStyle/>
        <a:p>
          <a:endParaRPr lang="en-US"/>
        </a:p>
      </dgm:t>
    </dgm:pt>
    <dgm:pt modelId="{7069E7CC-D8B8-48F6-B26D-FE0C7FE75B95}" type="sibTrans" cxnId="{87A808E6-DDEC-4E8B-AD21-DFBF5DC798B4}">
      <dgm:prSet/>
      <dgm:spPr/>
      <dgm:t>
        <a:bodyPr/>
        <a:lstStyle/>
        <a:p>
          <a:endParaRPr lang="en-US"/>
        </a:p>
      </dgm:t>
    </dgm:pt>
    <dgm:pt modelId="{75B937F7-8FF7-4BF9-8793-2204D7F6CB96}" type="pres">
      <dgm:prSet presAssocID="{AB92AF12-F713-437B-9AF7-0B44A4EF7C64}" presName="linear" presStyleCnt="0">
        <dgm:presLayoutVars>
          <dgm:animLvl val="lvl"/>
          <dgm:resizeHandles val="exact"/>
        </dgm:presLayoutVars>
      </dgm:prSet>
      <dgm:spPr/>
    </dgm:pt>
    <dgm:pt modelId="{1C5B9836-F629-427B-9009-6FC3C4317688}" type="pres">
      <dgm:prSet presAssocID="{579C16E4-BA11-45F6-8CFE-9751B791A150}" presName="parentText" presStyleLbl="node1" presStyleIdx="0" presStyleCnt="5">
        <dgm:presLayoutVars>
          <dgm:chMax val="0"/>
          <dgm:bulletEnabled val="1"/>
        </dgm:presLayoutVars>
      </dgm:prSet>
      <dgm:spPr/>
    </dgm:pt>
    <dgm:pt modelId="{74E5C1BE-0F7A-4AE6-ACA1-D9575A428D60}" type="pres">
      <dgm:prSet presAssocID="{7069E7CC-D8B8-48F6-B26D-FE0C7FE75B95}" presName="spacer" presStyleCnt="0"/>
      <dgm:spPr/>
    </dgm:pt>
    <dgm:pt modelId="{053FA848-C030-4CB8-B76E-F9485CFB83E5}" type="pres">
      <dgm:prSet presAssocID="{1418C810-B855-4170-99EB-39A7BF9B1871}" presName="parentText" presStyleLbl="node1" presStyleIdx="1" presStyleCnt="5">
        <dgm:presLayoutVars>
          <dgm:chMax val="0"/>
          <dgm:bulletEnabled val="1"/>
        </dgm:presLayoutVars>
      </dgm:prSet>
      <dgm:spPr/>
    </dgm:pt>
    <dgm:pt modelId="{1F636511-9F8D-4615-996B-E5B0C5F7E296}" type="pres">
      <dgm:prSet presAssocID="{B424EEE0-8807-4FBD-80AE-0C1879B0C749}" presName="spacer" presStyleCnt="0"/>
      <dgm:spPr/>
    </dgm:pt>
    <dgm:pt modelId="{CFD54A27-92DA-4450-962E-C42B914AB3EE}" type="pres">
      <dgm:prSet presAssocID="{AE804A75-4EDB-423B-A7B6-57DEBDFDA493}" presName="parentText" presStyleLbl="node1" presStyleIdx="2" presStyleCnt="5">
        <dgm:presLayoutVars>
          <dgm:chMax val="0"/>
          <dgm:bulletEnabled val="1"/>
        </dgm:presLayoutVars>
      </dgm:prSet>
      <dgm:spPr/>
    </dgm:pt>
    <dgm:pt modelId="{95E29133-65C0-45A7-B1EE-0C98C1B030F6}" type="pres">
      <dgm:prSet presAssocID="{2CD179D4-E8C4-4940-8D73-E614F0827191}" presName="spacer" presStyleCnt="0"/>
      <dgm:spPr/>
    </dgm:pt>
    <dgm:pt modelId="{FD32DA86-1A42-41FC-9B12-C50EEAF08F80}" type="pres">
      <dgm:prSet presAssocID="{BBB5AB81-E9B8-4AAF-8437-7ADD646D688A}" presName="parentText" presStyleLbl="node1" presStyleIdx="3" presStyleCnt="5">
        <dgm:presLayoutVars>
          <dgm:chMax val="0"/>
          <dgm:bulletEnabled val="1"/>
        </dgm:presLayoutVars>
      </dgm:prSet>
      <dgm:spPr/>
    </dgm:pt>
    <dgm:pt modelId="{0FF513DC-3402-42FF-BD2B-6BC68BA07C60}" type="pres">
      <dgm:prSet presAssocID="{0CBB472E-DDE1-4F06-BFEB-F6D2BE33240B}" presName="spacer" presStyleCnt="0"/>
      <dgm:spPr/>
    </dgm:pt>
    <dgm:pt modelId="{E2A01280-C1CE-4465-B9ED-4063BEC44AB5}" type="pres">
      <dgm:prSet presAssocID="{5B9F97A3-9B4B-40C0-A34C-70A8D1B0B423}" presName="parentText" presStyleLbl="node1" presStyleIdx="4" presStyleCnt="5">
        <dgm:presLayoutVars>
          <dgm:chMax val="0"/>
          <dgm:bulletEnabled val="1"/>
        </dgm:presLayoutVars>
      </dgm:prSet>
      <dgm:spPr/>
    </dgm:pt>
  </dgm:ptLst>
  <dgm:cxnLst>
    <dgm:cxn modelId="{BEBCAF13-FF20-48D0-AF43-EA2834C3B34F}" type="presOf" srcId="{AB92AF12-F713-437B-9AF7-0B44A4EF7C64}" destId="{75B937F7-8FF7-4BF9-8793-2204D7F6CB96}" srcOrd="0" destOrd="0" presId="urn:microsoft.com/office/officeart/2005/8/layout/vList2"/>
    <dgm:cxn modelId="{2B69C441-7AE6-471B-B4BE-B7E69FF5B47F}" srcId="{AB92AF12-F713-437B-9AF7-0B44A4EF7C64}" destId="{BBB5AB81-E9B8-4AAF-8437-7ADD646D688A}" srcOrd="3" destOrd="0" parTransId="{DFDE67ED-0744-4E60-83B2-14966B683ABB}" sibTransId="{0CBB472E-DDE1-4F06-BFEB-F6D2BE33240B}"/>
    <dgm:cxn modelId="{18912266-56B9-40AC-B2C9-4EB40F4E870D}" type="presOf" srcId="{BBB5AB81-E9B8-4AAF-8437-7ADD646D688A}" destId="{FD32DA86-1A42-41FC-9B12-C50EEAF08F80}" srcOrd="0" destOrd="0" presId="urn:microsoft.com/office/officeart/2005/8/layout/vList2"/>
    <dgm:cxn modelId="{13696697-C926-473E-95A5-9882C4E08E4A}" type="presOf" srcId="{5B9F97A3-9B4B-40C0-A34C-70A8D1B0B423}" destId="{E2A01280-C1CE-4465-B9ED-4063BEC44AB5}" srcOrd="0" destOrd="0" presId="urn:microsoft.com/office/officeart/2005/8/layout/vList2"/>
    <dgm:cxn modelId="{E8E81CBA-53A3-4B9F-B29F-D243ADB46590}" type="presOf" srcId="{579C16E4-BA11-45F6-8CFE-9751B791A150}" destId="{1C5B9836-F629-427B-9009-6FC3C4317688}" srcOrd="0" destOrd="0" presId="urn:microsoft.com/office/officeart/2005/8/layout/vList2"/>
    <dgm:cxn modelId="{C1F7E0C2-6898-4CF9-AB35-9348B6C0057D}" type="presOf" srcId="{1418C810-B855-4170-99EB-39A7BF9B1871}" destId="{053FA848-C030-4CB8-B76E-F9485CFB83E5}" srcOrd="0" destOrd="0" presId="urn:microsoft.com/office/officeart/2005/8/layout/vList2"/>
    <dgm:cxn modelId="{E203FADD-1EC3-478B-9D5A-E47F9F48D277}" type="presOf" srcId="{AE804A75-4EDB-423B-A7B6-57DEBDFDA493}" destId="{CFD54A27-92DA-4450-962E-C42B914AB3EE}" srcOrd="0" destOrd="0" presId="urn:microsoft.com/office/officeart/2005/8/layout/vList2"/>
    <dgm:cxn modelId="{CDA472DF-E0A2-438C-95F2-5A91B2806190}" srcId="{AB92AF12-F713-437B-9AF7-0B44A4EF7C64}" destId="{AE804A75-4EDB-423B-A7B6-57DEBDFDA493}" srcOrd="2" destOrd="0" parTransId="{9234356F-C766-4EFC-8EA8-D853C86F23C4}" sibTransId="{2CD179D4-E8C4-4940-8D73-E614F0827191}"/>
    <dgm:cxn modelId="{4DEAD3DF-673E-4336-9871-A480FADCF393}" srcId="{AB92AF12-F713-437B-9AF7-0B44A4EF7C64}" destId="{1418C810-B855-4170-99EB-39A7BF9B1871}" srcOrd="1" destOrd="0" parTransId="{06CC1AF3-3680-4F59-B491-CD48C25FF49F}" sibTransId="{B424EEE0-8807-4FBD-80AE-0C1879B0C749}"/>
    <dgm:cxn modelId="{87A808E6-DDEC-4E8B-AD21-DFBF5DC798B4}" srcId="{AB92AF12-F713-437B-9AF7-0B44A4EF7C64}" destId="{579C16E4-BA11-45F6-8CFE-9751B791A150}" srcOrd="0" destOrd="0" parTransId="{13D4A773-1206-40AD-BC6E-5FC4AEAB0E97}" sibTransId="{7069E7CC-D8B8-48F6-B26D-FE0C7FE75B95}"/>
    <dgm:cxn modelId="{8636E7EE-D550-4E20-B72A-5CD5E5033C4E}" srcId="{AB92AF12-F713-437B-9AF7-0B44A4EF7C64}" destId="{5B9F97A3-9B4B-40C0-A34C-70A8D1B0B423}" srcOrd="4" destOrd="0" parTransId="{39AE2F86-0128-4513-9320-E16CFE2B213F}" sibTransId="{0E4CAF85-B09D-4B12-9874-1F7FCB7ED16B}"/>
    <dgm:cxn modelId="{00FC26F5-5C84-4AC1-BC10-EFFF6A036694}" type="presParOf" srcId="{75B937F7-8FF7-4BF9-8793-2204D7F6CB96}" destId="{1C5B9836-F629-427B-9009-6FC3C4317688}" srcOrd="0" destOrd="0" presId="urn:microsoft.com/office/officeart/2005/8/layout/vList2"/>
    <dgm:cxn modelId="{B9919071-F891-4A72-B011-86B0A3A3DD53}" type="presParOf" srcId="{75B937F7-8FF7-4BF9-8793-2204D7F6CB96}" destId="{74E5C1BE-0F7A-4AE6-ACA1-D9575A428D60}" srcOrd="1" destOrd="0" presId="urn:microsoft.com/office/officeart/2005/8/layout/vList2"/>
    <dgm:cxn modelId="{A87000D6-7BC9-41F0-8A2C-0CA22B30DC2C}" type="presParOf" srcId="{75B937F7-8FF7-4BF9-8793-2204D7F6CB96}" destId="{053FA848-C030-4CB8-B76E-F9485CFB83E5}" srcOrd="2" destOrd="0" presId="urn:microsoft.com/office/officeart/2005/8/layout/vList2"/>
    <dgm:cxn modelId="{6DEDA8C8-D9BE-4974-94BC-261244A17A58}" type="presParOf" srcId="{75B937F7-8FF7-4BF9-8793-2204D7F6CB96}" destId="{1F636511-9F8D-4615-996B-E5B0C5F7E296}" srcOrd="3" destOrd="0" presId="urn:microsoft.com/office/officeart/2005/8/layout/vList2"/>
    <dgm:cxn modelId="{0667C037-0F5E-4A25-8508-F000BC13488B}" type="presParOf" srcId="{75B937F7-8FF7-4BF9-8793-2204D7F6CB96}" destId="{CFD54A27-92DA-4450-962E-C42B914AB3EE}" srcOrd="4" destOrd="0" presId="urn:microsoft.com/office/officeart/2005/8/layout/vList2"/>
    <dgm:cxn modelId="{53B541A3-1C98-44C1-AF8D-D48FAE31E923}" type="presParOf" srcId="{75B937F7-8FF7-4BF9-8793-2204D7F6CB96}" destId="{95E29133-65C0-45A7-B1EE-0C98C1B030F6}" srcOrd="5" destOrd="0" presId="urn:microsoft.com/office/officeart/2005/8/layout/vList2"/>
    <dgm:cxn modelId="{B7030CA0-EE2F-4315-BE3A-BB2B8B3304CE}" type="presParOf" srcId="{75B937F7-8FF7-4BF9-8793-2204D7F6CB96}" destId="{FD32DA86-1A42-41FC-9B12-C50EEAF08F80}" srcOrd="6" destOrd="0" presId="urn:microsoft.com/office/officeart/2005/8/layout/vList2"/>
    <dgm:cxn modelId="{C6B6672E-18D8-414B-8154-9C578DC91829}" type="presParOf" srcId="{75B937F7-8FF7-4BF9-8793-2204D7F6CB96}" destId="{0FF513DC-3402-42FF-BD2B-6BC68BA07C60}" srcOrd="7" destOrd="0" presId="urn:microsoft.com/office/officeart/2005/8/layout/vList2"/>
    <dgm:cxn modelId="{64BEF953-98F7-4099-BD0C-E4FB64778D9C}" type="presParOf" srcId="{75B937F7-8FF7-4BF9-8793-2204D7F6CB96}" destId="{E2A01280-C1CE-4465-B9ED-4063BEC44AB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B9836-F629-427B-9009-6FC3C4317688}">
      <dsp:nvSpPr>
        <dsp:cNvPr id="0" name=""/>
        <dsp:cNvSpPr/>
      </dsp:nvSpPr>
      <dsp:spPr>
        <a:xfrm>
          <a:off x="0" y="21596"/>
          <a:ext cx="5810738" cy="678600"/>
        </a:xfrm>
        <a:prstGeom prst="roundRect">
          <a:avLst/>
        </a:prstGeom>
        <a:solidFill>
          <a:srgbClr val="13213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Executive Summary</a:t>
          </a:r>
        </a:p>
      </dsp:txBody>
      <dsp:txXfrm>
        <a:off x="33127" y="54723"/>
        <a:ext cx="5744484" cy="612346"/>
      </dsp:txXfrm>
    </dsp:sp>
    <dsp:sp modelId="{053FA848-C030-4CB8-B76E-F9485CFB83E5}">
      <dsp:nvSpPr>
        <dsp:cNvPr id="0" name=""/>
        <dsp:cNvSpPr/>
      </dsp:nvSpPr>
      <dsp:spPr>
        <a:xfrm>
          <a:off x="0" y="783716"/>
          <a:ext cx="5810738" cy="678600"/>
        </a:xfrm>
        <a:prstGeom prst="roundRect">
          <a:avLst/>
        </a:prstGeom>
        <a:solidFill>
          <a:srgbClr val="1D346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Introduction</a:t>
          </a:r>
        </a:p>
      </dsp:txBody>
      <dsp:txXfrm>
        <a:off x="33127" y="816843"/>
        <a:ext cx="5744484" cy="612346"/>
      </dsp:txXfrm>
    </dsp:sp>
    <dsp:sp modelId="{CFD54A27-92DA-4450-962E-C42B914AB3EE}">
      <dsp:nvSpPr>
        <dsp:cNvPr id="0" name=""/>
        <dsp:cNvSpPr/>
      </dsp:nvSpPr>
      <dsp:spPr>
        <a:xfrm>
          <a:off x="0" y="1545836"/>
          <a:ext cx="5810738" cy="678600"/>
        </a:xfrm>
        <a:prstGeom prst="roundRect">
          <a:avLst/>
        </a:prstGeom>
        <a:solidFill>
          <a:srgbClr val="1F487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Methodology</a:t>
          </a:r>
        </a:p>
      </dsp:txBody>
      <dsp:txXfrm>
        <a:off x="33127" y="1578963"/>
        <a:ext cx="5744484" cy="612346"/>
      </dsp:txXfrm>
    </dsp:sp>
    <dsp:sp modelId="{FD32DA86-1A42-41FC-9B12-C50EEAF08F80}">
      <dsp:nvSpPr>
        <dsp:cNvPr id="0" name=""/>
        <dsp:cNvSpPr/>
      </dsp:nvSpPr>
      <dsp:spPr>
        <a:xfrm>
          <a:off x="0" y="2307956"/>
          <a:ext cx="5810738" cy="678600"/>
        </a:xfrm>
        <a:prstGeom prst="roundRect">
          <a:avLst/>
        </a:prstGeom>
        <a:solidFill>
          <a:srgbClr val="37699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Results</a:t>
          </a:r>
        </a:p>
      </dsp:txBody>
      <dsp:txXfrm>
        <a:off x="33127" y="2341083"/>
        <a:ext cx="5744484" cy="612346"/>
      </dsp:txXfrm>
    </dsp:sp>
    <dsp:sp modelId="{E2A01280-C1CE-4465-B9ED-4063BEC44AB5}">
      <dsp:nvSpPr>
        <dsp:cNvPr id="0" name=""/>
        <dsp:cNvSpPr/>
      </dsp:nvSpPr>
      <dsp:spPr>
        <a:xfrm>
          <a:off x="0" y="3070076"/>
          <a:ext cx="5810738" cy="678600"/>
        </a:xfrm>
        <a:prstGeom prst="roundRect">
          <a:avLst/>
        </a:prstGeom>
        <a:solidFill>
          <a:srgbClr val="829CB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kern="1200" dirty="0"/>
            <a:t>Conclusion</a:t>
          </a:r>
        </a:p>
      </dsp:txBody>
      <dsp:txXfrm>
        <a:off x="33127" y="3103203"/>
        <a:ext cx="5744484" cy="6123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7T11:56:51.82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7T11:56:51.8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7T11:56:51.82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7T11:56:51.8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7T11:56:51.83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7T11:56:51.83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7T11:56:51.83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7T11:56:51.8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dirty="0"/>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403750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dirty="0"/>
          </a:p>
        </p:txBody>
      </p:sp>
    </p:spTree>
    <p:extLst>
      <p:ext uri="{BB962C8B-B14F-4D97-AF65-F5344CB8AC3E}">
        <p14:creationId xmlns:p14="http://schemas.microsoft.com/office/powerpoint/2010/main" val="401880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dirty="0"/>
          </a:p>
        </p:txBody>
      </p:sp>
    </p:spTree>
    <p:extLst>
      <p:ext uri="{BB962C8B-B14F-4D97-AF65-F5344CB8AC3E}">
        <p14:creationId xmlns:p14="http://schemas.microsoft.com/office/powerpoint/2010/main" val="4277376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603960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dirty="0"/>
          </a:p>
        </p:txBody>
      </p:sp>
    </p:spTree>
    <p:extLst>
      <p:ext uri="{BB962C8B-B14F-4D97-AF65-F5344CB8AC3E}">
        <p14:creationId xmlns:p14="http://schemas.microsoft.com/office/powerpoint/2010/main" val="2502658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dirty="0"/>
          </a:p>
        </p:txBody>
      </p:sp>
    </p:spTree>
    <p:extLst>
      <p:ext uri="{BB962C8B-B14F-4D97-AF65-F5344CB8AC3E}">
        <p14:creationId xmlns:p14="http://schemas.microsoft.com/office/powerpoint/2010/main" val="119513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A8D3A-79FA-F1E0-BF83-AA9AB19340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03FD6B-ED7C-A23A-424B-D0A45D1D9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4AE0D5-66DF-5B7E-03FA-9C20FE560B2E}"/>
              </a:ext>
            </a:extLst>
          </p:cNvPr>
          <p:cNvSpPr>
            <a:spLocks noGrp="1"/>
          </p:cNvSpPr>
          <p:nvPr>
            <p:ph type="dt" sz="half" idx="10"/>
          </p:nvPr>
        </p:nvSpPr>
        <p:spPr/>
        <p:txBody>
          <a:bodyPr/>
          <a:lstStyle/>
          <a:p>
            <a:fld id="{48A87A34-81AB-432B-8DAE-1953F412C126}" type="datetimeFigureOut">
              <a:rPr lang="en-US" smtClean="0"/>
              <a:t>1/19/2024</a:t>
            </a:fld>
            <a:endParaRPr lang="en-US" dirty="0"/>
          </a:p>
        </p:txBody>
      </p:sp>
      <p:sp>
        <p:nvSpPr>
          <p:cNvPr id="5" name="Footer Placeholder 4">
            <a:extLst>
              <a:ext uri="{FF2B5EF4-FFF2-40B4-BE49-F238E27FC236}">
                <a16:creationId xmlns:a16="http://schemas.microsoft.com/office/drawing/2014/main" id="{62DDADD0-56FE-A575-F2CB-B99E9E2E03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13E3C1-0EE4-0C46-E56A-BE7A1E5D5AD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4714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3932-CAE3-2A68-6BE0-DF04D313C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64FB2D-5C44-B7ED-5F1D-E047E306EC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DB7184-FE14-47BF-CE5C-51456F9256C4}"/>
              </a:ext>
            </a:extLst>
          </p:cNvPr>
          <p:cNvSpPr>
            <a:spLocks noGrp="1"/>
          </p:cNvSpPr>
          <p:nvPr>
            <p:ph type="dt" sz="half" idx="10"/>
          </p:nvPr>
        </p:nvSpPr>
        <p:spPr/>
        <p:txBody>
          <a:bodyPr/>
          <a:lstStyle/>
          <a:p>
            <a:fld id="{48A87A34-81AB-432B-8DAE-1953F412C126}" type="datetimeFigureOut">
              <a:rPr lang="en-US" smtClean="0"/>
              <a:t>1/19/2024</a:t>
            </a:fld>
            <a:endParaRPr lang="en-US" dirty="0"/>
          </a:p>
        </p:txBody>
      </p:sp>
      <p:sp>
        <p:nvSpPr>
          <p:cNvPr id="5" name="Footer Placeholder 4">
            <a:extLst>
              <a:ext uri="{FF2B5EF4-FFF2-40B4-BE49-F238E27FC236}">
                <a16:creationId xmlns:a16="http://schemas.microsoft.com/office/drawing/2014/main" id="{91BADD17-F04B-C668-A319-67E36A175D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76A0A0-9820-E82E-F4D8-5B9ECA7E3EE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56356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F07D7-C1E0-2C09-3098-1176B94A6B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690DFF-9425-3262-06AE-818B684589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AA213-C272-FB77-BE45-B730A76C5F53}"/>
              </a:ext>
            </a:extLst>
          </p:cNvPr>
          <p:cNvSpPr>
            <a:spLocks noGrp="1"/>
          </p:cNvSpPr>
          <p:nvPr>
            <p:ph type="dt" sz="half" idx="10"/>
          </p:nvPr>
        </p:nvSpPr>
        <p:spPr/>
        <p:txBody>
          <a:bodyPr/>
          <a:lstStyle/>
          <a:p>
            <a:fld id="{48A87A34-81AB-432B-8DAE-1953F412C126}" type="datetimeFigureOut">
              <a:rPr lang="en-US" smtClean="0"/>
              <a:t>1/19/2024</a:t>
            </a:fld>
            <a:endParaRPr lang="en-US" dirty="0"/>
          </a:p>
        </p:txBody>
      </p:sp>
      <p:sp>
        <p:nvSpPr>
          <p:cNvPr id="5" name="Footer Placeholder 4">
            <a:extLst>
              <a:ext uri="{FF2B5EF4-FFF2-40B4-BE49-F238E27FC236}">
                <a16:creationId xmlns:a16="http://schemas.microsoft.com/office/drawing/2014/main" id="{DBF74D2D-5139-8092-A0EA-4658B8F99D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FE1121-E444-69D3-106C-EE1819BFF6B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2197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531530" y="328194"/>
            <a:ext cx="10665713" cy="7279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900"/>
              <a:buFont typeface="Calibri"/>
              <a:buNone/>
              <a:defRPr sz="29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3"/>
          <p:cNvSpPr txBox="1">
            <a:spLocks noGrp="1"/>
          </p:cNvSpPr>
          <p:nvPr>
            <p:ph type="body" idx="1"/>
          </p:nvPr>
        </p:nvSpPr>
        <p:spPr>
          <a:xfrm>
            <a:off x="838200" y="1022465"/>
            <a:ext cx="10359044" cy="515449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3"/>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cxnSp>
        <p:nvCxnSpPr>
          <p:cNvPr id="27" name="Google Shape;27;p3"/>
          <p:cNvCxnSpPr>
            <a:cxnSpLocks/>
          </p:cNvCxnSpPr>
          <p:nvPr/>
        </p:nvCxnSpPr>
        <p:spPr>
          <a:xfrm>
            <a:off x="531530" y="914252"/>
            <a:ext cx="10356754" cy="0"/>
          </a:xfrm>
          <a:prstGeom prst="straightConnector1">
            <a:avLst/>
          </a:prstGeom>
          <a:noFill/>
          <a:ln w="9525" cap="flat" cmpd="sng">
            <a:solidFill>
              <a:srgbClr val="7B7B7B"/>
            </a:solidFill>
            <a:prstDash val="solid"/>
            <a:miter lim="800000"/>
            <a:headEnd type="none" w="sm" len="sm"/>
            <a:tailEnd type="none" w="sm" len="sm"/>
          </a:ln>
        </p:spPr>
      </p:cxnSp>
    </p:spTree>
    <p:extLst>
      <p:ext uri="{BB962C8B-B14F-4D97-AF65-F5344CB8AC3E}">
        <p14:creationId xmlns:p14="http://schemas.microsoft.com/office/powerpoint/2010/main" val="988972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914400" y="425508"/>
            <a:ext cx="10439400" cy="37470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800"/>
              <a:buFont typeface="Calibri"/>
              <a:buNone/>
              <a:defRPr sz="28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2" name="Google Shape;42;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5" name="Google Shape;45;p6"/>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6" name="Google Shape;4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551815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800"/>
              <a:buFont typeface="Calibri"/>
              <a:buNone/>
              <a:defRPr sz="28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4" name="Google Shape;54;p7"/>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5" name="Google Shape;5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514618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1" name="Google Shape;61;p8"/>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2" name="Google Shape;6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343764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6" name="Google Shape;66;p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8" name="Google Shape;68;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9" name="Google Shape;6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671072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914400" y="365126"/>
            <a:ext cx="10439400" cy="37470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0"/>
          <p:cNvSpPr txBox="1">
            <a:spLocks noGrp="1"/>
          </p:cNvSpPr>
          <p:nvPr>
            <p:ph type="body" idx="1"/>
          </p:nvPr>
        </p:nvSpPr>
        <p:spPr>
          <a:xfrm rot="5400000">
            <a:off x="3477879" y="-1698957"/>
            <a:ext cx="5312439" cy="104394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4" name="Google Shape;74;p10"/>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5" name="Google Shape;7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8521575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0" name="Google Shape;8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1" name="Google Shape;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1537441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71D81F-7B07-FEB3-581A-E71B1A7D5CB6}"/>
              </a:ext>
            </a:extLst>
          </p:cNvPr>
          <p:cNvSpPr/>
          <p:nvPr userDrawn="1"/>
        </p:nvSpPr>
        <p:spPr>
          <a:xfrm>
            <a:off x="0" y="0"/>
            <a:ext cx="2769704" cy="596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9" name="Title 1">
            <a:extLst>
              <a:ext uri="{FF2B5EF4-FFF2-40B4-BE49-F238E27FC236}">
                <a16:creationId xmlns:a16="http://schemas.microsoft.com/office/drawing/2014/main" id="{F6F1657B-A3F0-2993-DD27-6AD6FFE0D67A}"/>
              </a:ext>
            </a:extLst>
          </p:cNvPr>
          <p:cNvSpPr>
            <a:spLocks noGrp="1"/>
          </p:cNvSpPr>
          <p:nvPr>
            <p:ph type="title"/>
          </p:nvPr>
        </p:nvSpPr>
        <p:spPr>
          <a:xfrm>
            <a:off x="914400" y="365126"/>
            <a:ext cx="10439400" cy="37470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751987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958BF-ACE2-C8D9-3CEB-C14AF0734C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80A34D-17F5-0B72-CF39-A86E08A014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85AED-9AE3-8F4D-30E2-7F62AB808413}"/>
              </a:ext>
            </a:extLst>
          </p:cNvPr>
          <p:cNvSpPr>
            <a:spLocks noGrp="1"/>
          </p:cNvSpPr>
          <p:nvPr>
            <p:ph type="dt" sz="half" idx="10"/>
          </p:nvPr>
        </p:nvSpPr>
        <p:spPr/>
        <p:txBody>
          <a:bodyPr/>
          <a:lstStyle/>
          <a:p>
            <a:fld id="{48A87A34-81AB-432B-8DAE-1953F412C126}" type="datetimeFigureOut">
              <a:rPr lang="en-US" smtClean="0"/>
              <a:t>1/19/2024</a:t>
            </a:fld>
            <a:endParaRPr lang="en-US" dirty="0"/>
          </a:p>
        </p:txBody>
      </p:sp>
      <p:sp>
        <p:nvSpPr>
          <p:cNvPr id="5" name="Footer Placeholder 4">
            <a:extLst>
              <a:ext uri="{FF2B5EF4-FFF2-40B4-BE49-F238E27FC236}">
                <a16:creationId xmlns:a16="http://schemas.microsoft.com/office/drawing/2014/main" id="{6C2F5156-2EE8-BC00-1ED2-DCFA246221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1A0250-4397-F8C4-EE1B-F6838FC46AF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0480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397533" y="2572400"/>
            <a:ext cx="5277600" cy="1346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7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ubTitle" idx="1"/>
          </p:nvPr>
        </p:nvSpPr>
        <p:spPr>
          <a:xfrm>
            <a:off x="2397533" y="3715600"/>
            <a:ext cx="5277600" cy="5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extLst>
      <p:ext uri="{BB962C8B-B14F-4D97-AF65-F5344CB8AC3E}">
        <p14:creationId xmlns:p14="http://schemas.microsoft.com/office/powerpoint/2010/main" val="1407216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0F97E-BC87-43FF-9A9B-4BDD26D45E8E}"/>
              </a:ext>
            </a:extLst>
          </p:cNvPr>
          <p:cNvSpPr>
            <a:spLocks noGrp="1"/>
          </p:cNvSpPr>
          <p:nvPr>
            <p:ph type="title"/>
          </p:nvPr>
        </p:nvSpPr>
        <p:spPr>
          <a:xfrm>
            <a:off x="914400" y="365126"/>
            <a:ext cx="10439400" cy="37470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07161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userDrawn="1">
  <p:cSld name="1_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397533" y="2572400"/>
            <a:ext cx="5277600" cy="1346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7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ubTitle" idx="1"/>
          </p:nvPr>
        </p:nvSpPr>
        <p:spPr>
          <a:xfrm>
            <a:off x="2397533" y="3715600"/>
            <a:ext cx="5277600" cy="5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 name="Google Shape;16;p3"/>
          <p:cNvSpPr/>
          <p:nvPr/>
        </p:nvSpPr>
        <p:spPr>
          <a:xfrm rot="10800000">
            <a:off x="-3833733" y="-1564833"/>
            <a:ext cx="5971300" cy="6948767"/>
          </a:xfrm>
          <a:custGeom>
            <a:avLst/>
            <a:gdLst/>
            <a:ahLst/>
            <a:cxnLst/>
            <a:rect l="l" t="t" r="r" b="b"/>
            <a:pathLst>
              <a:path w="179139" h="208463" extrusionOk="0">
                <a:moveTo>
                  <a:pt x="179139" y="546"/>
                </a:moveTo>
                <a:lnTo>
                  <a:pt x="178594" y="208463"/>
                </a:lnTo>
                <a:lnTo>
                  <a:pt x="0" y="207917"/>
                </a:lnTo>
                <a:lnTo>
                  <a:pt x="65314" y="0"/>
                </a:lnTo>
                <a:close/>
              </a:path>
            </a:pathLst>
          </a:custGeom>
          <a:solidFill>
            <a:srgbClr val="FFFFFF"/>
          </a:solidFill>
          <a:ln>
            <a:noFill/>
          </a:ln>
        </p:spPr>
      </p:sp>
      <p:pic>
        <p:nvPicPr>
          <p:cNvPr id="8" name="Picture 7">
            <a:extLst>
              <a:ext uri="{FF2B5EF4-FFF2-40B4-BE49-F238E27FC236}">
                <a16:creationId xmlns:a16="http://schemas.microsoft.com/office/drawing/2014/main" id="{B02FD70B-A41B-4B72-B6BD-101E3543A89F}"/>
              </a:ext>
            </a:extLst>
          </p:cNvPr>
          <p:cNvPicPr>
            <a:picLocks noChangeAspect="1"/>
          </p:cNvPicPr>
          <p:nvPr userDrawn="1"/>
        </p:nvPicPr>
        <p:blipFill>
          <a:blip r:embed="rId2"/>
          <a:stretch>
            <a:fillRect/>
          </a:stretch>
        </p:blipFill>
        <p:spPr>
          <a:xfrm>
            <a:off x="10078846" y="6358784"/>
            <a:ext cx="1904129" cy="362691"/>
          </a:xfrm>
          <a:prstGeom prst="rect">
            <a:avLst/>
          </a:prstGeom>
        </p:spPr>
      </p:pic>
    </p:spTree>
    <p:extLst>
      <p:ext uri="{BB962C8B-B14F-4D97-AF65-F5344CB8AC3E}">
        <p14:creationId xmlns:p14="http://schemas.microsoft.com/office/powerpoint/2010/main" val="1763701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0F97E-BC87-43FF-9A9B-4BDD26D45E8E}"/>
              </a:ext>
            </a:extLst>
          </p:cNvPr>
          <p:cNvSpPr>
            <a:spLocks noGrp="1"/>
          </p:cNvSpPr>
          <p:nvPr>
            <p:ph type="title"/>
          </p:nvPr>
        </p:nvSpPr>
        <p:spPr>
          <a:xfrm>
            <a:off x="914400" y="365126"/>
            <a:ext cx="10439400" cy="374708"/>
          </a:xfrm>
          <a:prstGeom prst="rect">
            <a:avLst/>
          </a:prstGeom>
        </p:spPr>
        <p:txBody>
          <a:bodyPr/>
          <a:lstStyle/>
          <a:p>
            <a:r>
              <a:rPr lang="en-US"/>
              <a:t>Click to edit Master title style</a:t>
            </a:r>
          </a:p>
        </p:txBody>
      </p:sp>
      <p:sp>
        <p:nvSpPr>
          <p:cNvPr id="3" name="Google Shape;16;p3">
            <a:extLst>
              <a:ext uri="{FF2B5EF4-FFF2-40B4-BE49-F238E27FC236}">
                <a16:creationId xmlns:a16="http://schemas.microsoft.com/office/drawing/2014/main" id="{E0615221-EA34-45A4-9781-A1363CBD86C8}"/>
              </a:ext>
            </a:extLst>
          </p:cNvPr>
          <p:cNvSpPr/>
          <p:nvPr userDrawn="1"/>
        </p:nvSpPr>
        <p:spPr>
          <a:xfrm rot="10800000">
            <a:off x="-3833733" y="-1564833"/>
            <a:ext cx="5971300" cy="6948767"/>
          </a:xfrm>
          <a:custGeom>
            <a:avLst/>
            <a:gdLst/>
            <a:ahLst/>
            <a:cxnLst/>
            <a:rect l="l" t="t" r="r" b="b"/>
            <a:pathLst>
              <a:path w="179139" h="208463" extrusionOk="0">
                <a:moveTo>
                  <a:pt x="179139" y="546"/>
                </a:moveTo>
                <a:lnTo>
                  <a:pt x="178594" y="208463"/>
                </a:lnTo>
                <a:lnTo>
                  <a:pt x="0" y="207917"/>
                </a:lnTo>
                <a:lnTo>
                  <a:pt x="65314" y="0"/>
                </a:lnTo>
                <a:close/>
              </a:path>
            </a:pathLst>
          </a:custGeom>
          <a:solidFill>
            <a:srgbClr val="FFFFFF"/>
          </a:solidFill>
          <a:ln>
            <a:noFill/>
          </a:ln>
        </p:spPr>
      </p:sp>
    </p:spTree>
    <p:extLst>
      <p:ext uri="{BB962C8B-B14F-4D97-AF65-F5344CB8AC3E}">
        <p14:creationId xmlns:p14="http://schemas.microsoft.com/office/powerpoint/2010/main" val="1363951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0AFE2-E1DE-A7E9-75C9-819C9505C8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304F83-1A67-240A-C792-F3E84C62C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96AC89-A0E9-61F0-A246-186D19E5B1C9}"/>
              </a:ext>
            </a:extLst>
          </p:cNvPr>
          <p:cNvSpPr>
            <a:spLocks noGrp="1"/>
          </p:cNvSpPr>
          <p:nvPr>
            <p:ph type="dt" sz="half" idx="10"/>
          </p:nvPr>
        </p:nvSpPr>
        <p:spPr/>
        <p:txBody>
          <a:bodyPr/>
          <a:lstStyle/>
          <a:p>
            <a:fld id="{48A87A34-81AB-432B-8DAE-1953F412C126}" type="datetimeFigureOut">
              <a:rPr lang="en-US" smtClean="0"/>
              <a:t>1/19/2024</a:t>
            </a:fld>
            <a:endParaRPr lang="en-US" dirty="0"/>
          </a:p>
        </p:txBody>
      </p:sp>
      <p:sp>
        <p:nvSpPr>
          <p:cNvPr id="5" name="Footer Placeholder 4">
            <a:extLst>
              <a:ext uri="{FF2B5EF4-FFF2-40B4-BE49-F238E27FC236}">
                <a16:creationId xmlns:a16="http://schemas.microsoft.com/office/drawing/2014/main" id="{FF282B86-AF0B-7C78-85F9-B0C09F96AD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9C44C7-DA1C-1939-3BE7-8352C71E9FB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5232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F267F-BC28-5F23-D504-5F081FA19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63E85D-B3EE-53C7-A22D-B2253F5F5E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486EF8-64D7-24BF-1597-4B83EED126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44FC13-A61A-4552-A902-6547F7492F7B}"/>
              </a:ext>
            </a:extLst>
          </p:cNvPr>
          <p:cNvSpPr>
            <a:spLocks noGrp="1"/>
          </p:cNvSpPr>
          <p:nvPr>
            <p:ph type="dt" sz="half" idx="10"/>
          </p:nvPr>
        </p:nvSpPr>
        <p:spPr/>
        <p:txBody>
          <a:bodyPr/>
          <a:lstStyle/>
          <a:p>
            <a:fld id="{48A87A34-81AB-432B-8DAE-1953F412C126}" type="datetimeFigureOut">
              <a:rPr lang="en-US" smtClean="0"/>
              <a:t>1/19/2024</a:t>
            </a:fld>
            <a:endParaRPr lang="en-US" dirty="0"/>
          </a:p>
        </p:txBody>
      </p:sp>
      <p:sp>
        <p:nvSpPr>
          <p:cNvPr id="6" name="Footer Placeholder 5">
            <a:extLst>
              <a:ext uri="{FF2B5EF4-FFF2-40B4-BE49-F238E27FC236}">
                <a16:creationId xmlns:a16="http://schemas.microsoft.com/office/drawing/2014/main" id="{06EBED2D-D648-E6BB-7CB8-79378AF792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23F44B-361F-66A0-968E-BF176D8B16AE}"/>
              </a:ext>
            </a:extLst>
          </p:cNvPr>
          <p:cNvSpPr>
            <a:spLocks noGrp="1"/>
          </p:cNvSpPr>
          <p:nvPr>
            <p:ph type="sldNum" sz="quarter" idx="12"/>
          </p:nvPr>
        </p:nvSpPr>
        <p:spPr/>
        <p:txBody>
          <a:bodyPr/>
          <a:lstStyle/>
          <a:p>
            <a:fld id="{6D22F896-40B5-4ADD-8801-0D06FADFA095}" type="slidenum">
              <a:rPr lang="en-US" smtClean="0"/>
              <a:t>‹#›</a:t>
            </a:fld>
            <a:endParaRPr lang="en-US"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BA9FD4CB-9475-5716-7FA1-69F375B30BC6}"/>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3F618F45-8AE8-8213-B2B3-1290154D339C}"/>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6AE38168-C6A6-959B-9454-B3C804C27350}"/>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E033899-7AF9-B3EB-A668-EFBC7168046C}"/>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60E09DD9-FC5A-84DE-8979-9740D52A9960}"/>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4496E78-7323-683D-FBF1-E55113FBD3B3}"/>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3BE43D37-96D3-996D-DEED-2F184AC3894A}"/>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D00E35F6-F8BF-993F-4FA6-01931676D09D}"/>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3261089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C96B-D748-76E0-E00E-28F21991CD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395443-0853-C69C-727F-3F4325D77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6FE024-67BF-76FE-15B5-2DD17ED05A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1D7E1E-E1AF-80EB-A94D-7D5D2FE5F9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DB343E-783D-D7E5-1F5C-410DA6FDE1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700CB9-ABDE-E2F4-A6D6-C0955BE575C9}"/>
              </a:ext>
            </a:extLst>
          </p:cNvPr>
          <p:cNvSpPr>
            <a:spLocks noGrp="1"/>
          </p:cNvSpPr>
          <p:nvPr>
            <p:ph type="dt" sz="half" idx="10"/>
          </p:nvPr>
        </p:nvSpPr>
        <p:spPr/>
        <p:txBody>
          <a:bodyPr/>
          <a:lstStyle/>
          <a:p>
            <a:fld id="{48A87A34-81AB-432B-8DAE-1953F412C126}" type="datetimeFigureOut">
              <a:rPr lang="en-US" smtClean="0"/>
              <a:t>1/19/2024</a:t>
            </a:fld>
            <a:endParaRPr lang="en-US" dirty="0"/>
          </a:p>
        </p:txBody>
      </p:sp>
      <p:sp>
        <p:nvSpPr>
          <p:cNvPr id="8" name="Footer Placeholder 7">
            <a:extLst>
              <a:ext uri="{FF2B5EF4-FFF2-40B4-BE49-F238E27FC236}">
                <a16:creationId xmlns:a16="http://schemas.microsoft.com/office/drawing/2014/main" id="{DCBB5004-9CBB-E9D5-1182-C7B9D8A370D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0DD5D8B-92AA-2BD5-FA1F-6F64A42F9F4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072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C9C4E-8097-EB0B-DB31-D3B64CF0B3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4950A6-D394-907A-0ED5-45F728909983}"/>
              </a:ext>
            </a:extLst>
          </p:cNvPr>
          <p:cNvSpPr>
            <a:spLocks noGrp="1"/>
          </p:cNvSpPr>
          <p:nvPr>
            <p:ph type="dt" sz="half" idx="10"/>
          </p:nvPr>
        </p:nvSpPr>
        <p:spPr/>
        <p:txBody>
          <a:bodyPr/>
          <a:lstStyle/>
          <a:p>
            <a:fld id="{48A87A34-81AB-432B-8DAE-1953F412C126}" type="datetimeFigureOut">
              <a:rPr lang="en-US" smtClean="0"/>
              <a:t>1/19/2024</a:t>
            </a:fld>
            <a:endParaRPr lang="en-US" dirty="0"/>
          </a:p>
        </p:txBody>
      </p:sp>
      <p:sp>
        <p:nvSpPr>
          <p:cNvPr id="4" name="Footer Placeholder 3">
            <a:extLst>
              <a:ext uri="{FF2B5EF4-FFF2-40B4-BE49-F238E27FC236}">
                <a16:creationId xmlns:a16="http://schemas.microsoft.com/office/drawing/2014/main" id="{D1B78C65-C37A-EAAB-D5E2-216F015F59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64C4FC9-92E2-4D6F-D1BD-3FCEAB9B3A5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8416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EEE16-E0B9-9399-8087-B4DB21C1130B}"/>
              </a:ext>
            </a:extLst>
          </p:cNvPr>
          <p:cNvSpPr>
            <a:spLocks noGrp="1"/>
          </p:cNvSpPr>
          <p:nvPr>
            <p:ph type="dt" sz="half" idx="10"/>
          </p:nvPr>
        </p:nvSpPr>
        <p:spPr/>
        <p:txBody>
          <a:bodyPr/>
          <a:lstStyle/>
          <a:p>
            <a:fld id="{48A87A34-81AB-432B-8DAE-1953F412C126}" type="datetimeFigureOut">
              <a:rPr lang="en-US" smtClean="0"/>
              <a:t>1/19/2024</a:t>
            </a:fld>
            <a:endParaRPr lang="en-US" dirty="0"/>
          </a:p>
        </p:txBody>
      </p:sp>
      <p:sp>
        <p:nvSpPr>
          <p:cNvPr id="3" name="Footer Placeholder 2">
            <a:extLst>
              <a:ext uri="{FF2B5EF4-FFF2-40B4-BE49-F238E27FC236}">
                <a16:creationId xmlns:a16="http://schemas.microsoft.com/office/drawing/2014/main" id="{F1409640-BC6D-519E-9625-2188539D100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155492A-2F91-0530-2EC7-17415F6DB14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286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14AC-B527-0345-7600-2CDA8B6C51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975948-2D57-D924-2166-294D9D4756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2371AF-D28A-E3C2-5E4F-D902AC1A0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1F0904-3243-46F8-FBF2-31596AE0365C}"/>
              </a:ext>
            </a:extLst>
          </p:cNvPr>
          <p:cNvSpPr>
            <a:spLocks noGrp="1"/>
          </p:cNvSpPr>
          <p:nvPr>
            <p:ph type="dt" sz="half" idx="10"/>
          </p:nvPr>
        </p:nvSpPr>
        <p:spPr/>
        <p:txBody>
          <a:bodyPr/>
          <a:lstStyle/>
          <a:p>
            <a:fld id="{48A87A34-81AB-432B-8DAE-1953F412C126}" type="datetimeFigureOut">
              <a:rPr lang="en-US" smtClean="0"/>
              <a:t>1/19/2024</a:t>
            </a:fld>
            <a:endParaRPr lang="en-US" dirty="0"/>
          </a:p>
        </p:txBody>
      </p:sp>
      <p:sp>
        <p:nvSpPr>
          <p:cNvPr id="6" name="Footer Placeholder 5">
            <a:extLst>
              <a:ext uri="{FF2B5EF4-FFF2-40B4-BE49-F238E27FC236}">
                <a16:creationId xmlns:a16="http://schemas.microsoft.com/office/drawing/2014/main" id="{AE6AC159-5DF4-273E-96E0-2E43C4737C4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FE729B2-F11A-97FE-8CEC-642A3105358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18903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3714-E0DA-6BD9-2563-262FA1FCE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AE3B30-AFC9-4905-B020-357CDC8C5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D963582-6B39-738B-9BED-BEF55EE4D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0F0A6B-FAD9-4498-BFDF-4654EA62DFBD}"/>
              </a:ext>
            </a:extLst>
          </p:cNvPr>
          <p:cNvSpPr>
            <a:spLocks noGrp="1"/>
          </p:cNvSpPr>
          <p:nvPr>
            <p:ph type="dt" sz="half" idx="10"/>
          </p:nvPr>
        </p:nvSpPr>
        <p:spPr/>
        <p:txBody>
          <a:bodyPr/>
          <a:lstStyle/>
          <a:p>
            <a:fld id="{48A87A34-81AB-432B-8DAE-1953F412C126}" type="datetimeFigureOut">
              <a:rPr lang="en-US" smtClean="0"/>
              <a:pPr/>
              <a:t>1/19/2024</a:t>
            </a:fld>
            <a:endParaRPr lang="en-US" dirty="0"/>
          </a:p>
        </p:txBody>
      </p:sp>
      <p:sp>
        <p:nvSpPr>
          <p:cNvPr id="6" name="Footer Placeholder 5">
            <a:extLst>
              <a:ext uri="{FF2B5EF4-FFF2-40B4-BE49-F238E27FC236}">
                <a16:creationId xmlns:a16="http://schemas.microsoft.com/office/drawing/2014/main" id="{7CEA32AB-818A-2707-EA6E-E09A068675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4A6025-4618-4B2F-8D83-77B55DE0099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010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tif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tif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94F14C-4F56-7E06-6897-90A412864C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88AE69-5430-ED17-4084-A4F97933E0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A6CBB-C2E8-A924-1C2C-7F0716D51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1/19/2024</a:t>
            </a:fld>
            <a:endParaRPr lang="en-US" dirty="0"/>
          </a:p>
        </p:txBody>
      </p:sp>
      <p:sp>
        <p:nvSpPr>
          <p:cNvPr id="5" name="Footer Placeholder 4">
            <a:extLst>
              <a:ext uri="{FF2B5EF4-FFF2-40B4-BE49-F238E27FC236}">
                <a16:creationId xmlns:a16="http://schemas.microsoft.com/office/drawing/2014/main" id="{7A8D19AC-8D53-C6C8-A450-E3E72A3CE6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55549D3-C386-B29A-E857-756D81C639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8DCDF3D8-B27F-407E-DD23-33A9E2391DB0}"/>
              </a:ext>
            </a:extLst>
          </p:cNvPr>
          <p:cNvPicPr>
            <a:picLocks noChangeAspect="1"/>
          </p:cNvPicPr>
          <p:nvPr userDrawn="1"/>
        </p:nvPicPr>
        <p:blipFill>
          <a:blip r:embed="rId13"/>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727998C3-6B19-AAAB-01CC-C967B89C659A}"/>
              </a:ext>
            </a:extLst>
          </p:cNvPr>
          <p:cNvPicPr>
            <a:picLocks noChangeAspect="1"/>
          </p:cNvPicPr>
          <p:nvPr userDrawn="1"/>
        </p:nvPicPr>
        <p:blipFill>
          <a:blip r:embed="rId14"/>
          <a:stretch>
            <a:fillRect/>
          </a:stretch>
        </p:blipFill>
        <p:spPr>
          <a:xfrm>
            <a:off x="8475870" y="6371623"/>
            <a:ext cx="3375991" cy="397761"/>
          </a:xfrm>
          <a:prstGeom prst="rect">
            <a:avLst/>
          </a:prstGeom>
        </p:spPr>
      </p:pic>
      <p:pic>
        <p:nvPicPr>
          <p:cNvPr id="9" name="Picture 8">
            <a:extLst>
              <a:ext uri="{FF2B5EF4-FFF2-40B4-BE49-F238E27FC236}">
                <a16:creationId xmlns:a16="http://schemas.microsoft.com/office/drawing/2014/main" id="{F3D9E051-0E04-F065-A52B-67C454B9A8A9}"/>
              </a:ext>
            </a:extLst>
          </p:cNvPr>
          <p:cNvPicPr>
            <a:picLocks noChangeAspect="1"/>
          </p:cNvPicPr>
          <p:nvPr userDrawn="1"/>
        </p:nvPicPr>
        <p:blipFill>
          <a:blip r:embed="rId15">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pic>
        <p:nvPicPr>
          <p:cNvPr id="10" name="Picture 2" descr="Space Y - YouTube">
            <a:extLst>
              <a:ext uri="{FF2B5EF4-FFF2-40B4-BE49-F238E27FC236}">
                <a16:creationId xmlns:a16="http://schemas.microsoft.com/office/drawing/2014/main" id="{A0788384-BAC6-72D8-C376-767D6AA19322}"/>
              </a:ext>
            </a:extLst>
          </p:cNvPr>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l="15893" t="30785" r="15714" b="24938"/>
          <a:stretch/>
        </p:blipFill>
        <p:spPr bwMode="auto">
          <a:xfrm>
            <a:off x="11125200" y="51221"/>
            <a:ext cx="1066800" cy="69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94372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
          <p:cNvSpPr txBox="1">
            <a:spLocks noGrp="1"/>
          </p:cNvSpPr>
          <p:nvPr>
            <p:ph type="body" idx="1"/>
          </p:nvPr>
        </p:nvSpPr>
        <p:spPr>
          <a:xfrm>
            <a:off x="914398" y="1031609"/>
            <a:ext cx="10439401" cy="514535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7" name="TextBox 16">
            <a:extLst>
              <a:ext uri="{FF2B5EF4-FFF2-40B4-BE49-F238E27FC236}">
                <a16:creationId xmlns:a16="http://schemas.microsoft.com/office/drawing/2014/main" id="{6C1DDB81-F0C9-04A6-152E-47DBF0D18859}"/>
              </a:ext>
            </a:extLst>
          </p:cNvPr>
          <p:cNvSpPr txBox="1"/>
          <p:nvPr userDrawn="1"/>
        </p:nvSpPr>
        <p:spPr>
          <a:xfrm>
            <a:off x="11430488" y="6370700"/>
            <a:ext cx="652880" cy="338554"/>
          </a:xfrm>
          <a:prstGeom prst="rect">
            <a:avLst/>
          </a:prstGeom>
          <a:noFill/>
        </p:spPr>
        <p:txBody>
          <a:bodyPr wrap="square" rtlCol="0" anchor="ctr">
            <a:spAutoFit/>
          </a:bodyPr>
          <a:lstStyle/>
          <a:p>
            <a:pPr algn="ctr"/>
            <a:fld id="{260E2A6B-A809-4840-BF14-8648BC0BDF87}" type="slidenum">
              <a:rPr lang="id-ID" sz="1600" smtClean="0">
                <a:solidFill>
                  <a:srgbClr val="FFFFFF">
                    <a:lumMod val="85000"/>
                  </a:srgbClr>
                </a:solidFill>
                <a:latin typeface="Poppins"/>
                <a:ea typeface="Liberation Sans" panose="020B0604020202020204" pitchFamily="34" charset="0"/>
                <a:cs typeface="Segoe UI" panose="020B0502040204020203" pitchFamily="34" charset="0"/>
              </a:rPr>
              <a:pPr algn="ctr"/>
              <a:t>‹#›</a:t>
            </a:fld>
            <a:endParaRPr lang="id-ID" sz="4800" dirty="0">
              <a:solidFill>
                <a:srgbClr val="FFFFFF">
                  <a:lumMod val="85000"/>
                </a:srgbClr>
              </a:solidFill>
              <a:latin typeface="Poppins"/>
              <a:ea typeface="Liberation Sans" panose="020B0604020202020204" pitchFamily="34" charset="0"/>
              <a:cs typeface="Segoe UI" panose="020B0502040204020203" pitchFamily="34" charset="0"/>
            </a:endParaRPr>
          </a:p>
        </p:txBody>
      </p:sp>
      <p:cxnSp>
        <p:nvCxnSpPr>
          <p:cNvPr id="19" name="Straight Connector 18">
            <a:extLst>
              <a:ext uri="{FF2B5EF4-FFF2-40B4-BE49-F238E27FC236}">
                <a16:creationId xmlns:a16="http://schemas.microsoft.com/office/drawing/2014/main" id="{A54F1AB3-88E2-EF2E-A236-38A255D7123E}"/>
              </a:ext>
            </a:extLst>
          </p:cNvPr>
          <p:cNvCxnSpPr>
            <a:cxnSpLocks/>
          </p:cNvCxnSpPr>
          <p:nvPr userDrawn="1"/>
        </p:nvCxnSpPr>
        <p:spPr>
          <a:xfrm>
            <a:off x="11449540" y="6440497"/>
            <a:ext cx="0" cy="216281"/>
          </a:xfrm>
          <a:prstGeom prst="line">
            <a:avLst/>
          </a:prstGeom>
          <a:noFill/>
          <a:ln w="28575" cap="rnd" cmpd="sng" algn="ctr">
            <a:gradFill flip="none" rotWithShape="1">
              <a:gsLst>
                <a:gs pos="0">
                  <a:srgbClr val="1D2766"/>
                </a:gs>
                <a:gs pos="50000">
                  <a:srgbClr val="1A4E99"/>
                </a:gs>
                <a:gs pos="100000">
                  <a:srgbClr val="097E99"/>
                </a:gs>
              </a:gsLst>
              <a:lin ang="16200000" scaled="1"/>
              <a:tileRect/>
            </a:gradFill>
            <a:prstDash val="solid"/>
            <a:miter lim="800000"/>
          </a:ln>
          <a:effectLst/>
        </p:spPr>
      </p:cxnSp>
      <p:cxnSp>
        <p:nvCxnSpPr>
          <p:cNvPr id="3" name="Google Shape;27;p3">
            <a:extLst>
              <a:ext uri="{FF2B5EF4-FFF2-40B4-BE49-F238E27FC236}">
                <a16:creationId xmlns:a16="http://schemas.microsoft.com/office/drawing/2014/main" id="{F0DAD7E0-ECB1-636D-254B-E4667B377467}"/>
              </a:ext>
            </a:extLst>
          </p:cNvPr>
          <p:cNvCxnSpPr>
            <a:cxnSpLocks/>
          </p:cNvCxnSpPr>
          <p:nvPr userDrawn="1"/>
        </p:nvCxnSpPr>
        <p:spPr>
          <a:xfrm>
            <a:off x="531530" y="914252"/>
            <a:ext cx="10356754" cy="0"/>
          </a:xfrm>
          <a:prstGeom prst="straightConnector1">
            <a:avLst/>
          </a:prstGeom>
          <a:noFill/>
          <a:ln w="9525" cap="flat" cmpd="sng">
            <a:solidFill>
              <a:srgbClr val="7B7B7B"/>
            </a:solidFill>
            <a:prstDash val="solid"/>
            <a:miter lim="800000"/>
            <a:headEnd type="none" w="sm" len="sm"/>
            <a:tailEnd type="none" w="sm" len="sm"/>
          </a:ln>
        </p:spPr>
      </p:cxnSp>
      <p:pic>
        <p:nvPicPr>
          <p:cNvPr id="4" name="Picture 2" descr="Space Y - YouTube">
            <a:extLst>
              <a:ext uri="{FF2B5EF4-FFF2-40B4-BE49-F238E27FC236}">
                <a16:creationId xmlns:a16="http://schemas.microsoft.com/office/drawing/2014/main" id="{9FA6E58A-A0E5-BB37-DC2C-693CFD4724C2}"/>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l="15893" t="30785" r="15714" b="24938"/>
          <a:stretch/>
        </p:blipFill>
        <p:spPr bwMode="auto">
          <a:xfrm>
            <a:off x="11125200" y="51221"/>
            <a:ext cx="1066800" cy="6906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509012A-CC13-0370-3979-894698EDCEDE}"/>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6EB81F65-F20D-DECE-CD9F-AE990F986EC5}"/>
              </a:ext>
            </a:extLst>
          </p:cNvPr>
          <p:cNvPicPr>
            <a:picLocks noChangeAspect="1"/>
          </p:cNvPicPr>
          <p:nvPr userDrawn="1"/>
        </p:nvPicPr>
        <p:blipFill>
          <a:blip r:embed="rId16"/>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3996067781"/>
      </p:ext>
    </p:extLst>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customXml" Target="../ink/ink9.xml"/><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37" Type="http://schemas.openxmlformats.org/officeDocument/2006/relationships/image" Target="../media/image7.jpeg"/><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customXml" Target="../ink/ink100.xml"/><Relationship Id="rId13" Type="http://schemas.openxmlformats.org/officeDocument/2006/relationships/image" Target="../media/image15.png"/><Relationship Id="rId18" Type="http://schemas.openxmlformats.org/officeDocument/2006/relationships/customXml" Target="../ink/ink107.xml"/><Relationship Id="rId26" Type="http://schemas.openxmlformats.org/officeDocument/2006/relationships/customXml" Target="../ink/ink115.xml"/><Relationship Id="rId3" Type="http://schemas.openxmlformats.org/officeDocument/2006/relationships/customXml" Target="../ink/ink97.xml"/><Relationship Id="rId21" Type="http://schemas.openxmlformats.org/officeDocument/2006/relationships/customXml" Target="../ink/ink110.xml"/><Relationship Id="rId7" Type="http://schemas.openxmlformats.org/officeDocument/2006/relationships/customXml" Target="../ink/ink99.xml"/><Relationship Id="rId12" Type="http://schemas.openxmlformats.org/officeDocument/2006/relationships/customXml" Target="../ink/ink103.xml"/><Relationship Id="rId17" Type="http://schemas.openxmlformats.org/officeDocument/2006/relationships/customXml" Target="../ink/ink106.xml"/><Relationship Id="rId25" Type="http://schemas.openxmlformats.org/officeDocument/2006/relationships/customXml" Target="../ink/ink114.xml"/><Relationship Id="rId2" Type="http://schemas.openxmlformats.org/officeDocument/2006/relationships/notesSlide" Target="../notesSlides/notesSlide5.xml"/><Relationship Id="rId16" Type="http://schemas.openxmlformats.org/officeDocument/2006/relationships/image" Target="../media/image16.png"/><Relationship Id="rId20" Type="http://schemas.openxmlformats.org/officeDocument/2006/relationships/customXml" Target="../ink/ink109.xml"/><Relationship Id="rId29" Type="http://schemas.openxmlformats.org/officeDocument/2006/relationships/customXml" Target="../ink/ink117.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4.png"/><Relationship Id="rId24" Type="http://schemas.openxmlformats.org/officeDocument/2006/relationships/customXml" Target="../ink/ink113.xml"/><Relationship Id="rId32" Type="http://schemas.openxmlformats.org/officeDocument/2006/relationships/image" Target="../media/image7.jpeg"/><Relationship Id="rId5" Type="http://schemas.openxmlformats.org/officeDocument/2006/relationships/customXml" Target="../ink/ink98.xml"/><Relationship Id="rId15" Type="http://schemas.openxmlformats.org/officeDocument/2006/relationships/customXml" Target="../ink/ink105.xml"/><Relationship Id="rId23" Type="http://schemas.openxmlformats.org/officeDocument/2006/relationships/customXml" Target="../ink/ink112.xml"/><Relationship Id="rId28" Type="http://schemas.openxmlformats.org/officeDocument/2006/relationships/image" Target="../media/image17.png"/><Relationship Id="rId10" Type="http://schemas.openxmlformats.org/officeDocument/2006/relationships/customXml" Target="../ink/ink102.xml"/><Relationship Id="rId19" Type="http://schemas.openxmlformats.org/officeDocument/2006/relationships/customXml" Target="../ink/ink108.xml"/><Relationship Id="rId31"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customXml" Target="../ink/ink101.xml"/><Relationship Id="rId14" Type="http://schemas.openxmlformats.org/officeDocument/2006/relationships/customXml" Target="../ink/ink104.xml"/><Relationship Id="rId22" Type="http://schemas.openxmlformats.org/officeDocument/2006/relationships/customXml" Target="../ink/ink111.xml"/><Relationship Id="rId27" Type="http://schemas.openxmlformats.org/officeDocument/2006/relationships/customXml" Target="../ink/ink116.xml"/><Relationship Id="rId30" Type="http://schemas.openxmlformats.org/officeDocument/2006/relationships/customXml" Target="../ink/ink11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hyperlink" Target="https://juan19982009-8050.theiadocker-3-labs-prod-theiak8s-4-tor01.proxy.cognitiveclass.ai/" TargetMode="External"/><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customXml" Target="../ink/ink122.xml"/><Relationship Id="rId13" Type="http://schemas.openxmlformats.org/officeDocument/2006/relationships/image" Target="../media/image15.png"/><Relationship Id="rId18" Type="http://schemas.openxmlformats.org/officeDocument/2006/relationships/customXml" Target="../ink/ink129.xml"/><Relationship Id="rId26" Type="http://schemas.openxmlformats.org/officeDocument/2006/relationships/customXml" Target="../ink/ink137.xml"/><Relationship Id="rId3" Type="http://schemas.openxmlformats.org/officeDocument/2006/relationships/customXml" Target="../ink/ink119.xml"/><Relationship Id="rId21" Type="http://schemas.openxmlformats.org/officeDocument/2006/relationships/customXml" Target="../ink/ink132.xml"/><Relationship Id="rId7" Type="http://schemas.openxmlformats.org/officeDocument/2006/relationships/customXml" Target="../ink/ink121.xml"/><Relationship Id="rId12" Type="http://schemas.openxmlformats.org/officeDocument/2006/relationships/customXml" Target="../ink/ink125.xml"/><Relationship Id="rId17" Type="http://schemas.openxmlformats.org/officeDocument/2006/relationships/customXml" Target="../ink/ink128.xml"/><Relationship Id="rId25" Type="http://schemas.openxmlformats.org/officeDocument/2006/relationships/customXml" Target="../ink/ink136.xml"/><Relationship Id="rId2" Type="http://schemas.openxmlformats.org/officeDocument/2006/relationships/notesSlide" Target="../notesSlides/notesSlide6.xml"/><Relationship Id="rId16" Type="http://schemas.openxmlformats.org/officeDocument/2006/relationships/image" Target="../media/image16.png"/><Relationship Id="rId20" Type="http://schemas.openxmlformats.org/officeDocument/2006/relationships/customXml" Target="../ink/ink131.xml"/><Relationship Id="rId29" Type="http://schemas.openxmlformats.org/officeDocument/2006/relationships/customXml" Target="../ink/ink139.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4.png"/><Relationship Id="rId24" Type="http://schemas.openxmlformats.org/officeDocument/2006/relationships/customXml" Target="../ink/ink135.xml"/><Relationship Id="rId32" Type="http://schemas.openxmlformats.org/officeDocument/2006/relationships/image" Target="../media/image7.jpeg"/><Relationship Id="rId5" Type="http://schemas.openxmlformats.org/officeDocument/2006/relationships/customXml" Target="../ink/ink120.xml"/><Relationship Id="rId15" Type="http://schemas.openxmlformats.org/officeDocument/2006/relationships/customXml" Target="../ink/ink127.xml"/><Relationship Id="rId23" Type="http://schemas.openxmlformats.org/officeDocument/2006/relationships/customXml" Target="../ink/ink134.xml"/><Relationship Id="rId28" Type="http://schemas.openxmlformats.org/officeDocument/2006/relationships/image" Target="../media/image17.png"/><Relationship Id="rId10" Type="http://schemas.openxmlformats.org/officeDocument/2006/relationships/customXml" Target="../ink/ink124.xml"/><Relationship Id="rId19" Type="http://schemas.openxmlformats.org/officeDocument/2006/relationships/customXml" Target="../ink/ink130.xml"/><Relationship Id="rId31"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customXml" Target="../ink/ink123.xml"/><Relationship Id="rId14" Type="http://schemas.openxmlformats.org/officeDocument/2006/relationships/customXml" Target="../ink/ink126.xml"/><Relationship Id="rId22" Type="http://schemas.openxmlformats.org/officeDocument/2006/relationships/customXml" Target="../ink/ink133.xml"/><Relationship Id="rId27" Type="http://schemas.openxmlformats.org/officeDocument/2006/relationships/customXml" Target="../ink/ink138.xml"/><Relationship Id="rId30" Type="http://schemas.openxmlformats.org/officeDocument/2006/relationships/customXml" Target="../ink/ink1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15.png"/><Relationship Id="rId18" Type="http://schemas.openxmlformats.org/officeDocument/2006/relationships/customXml" Target="../ink/ink41.xml"/><Relationship Id="rId26" Type="http://schemas.openxmlformats.org/officeDocument/2006/relationships/customXml" Target="../ink/ink49.xml"/><Relationship Id="rId3" Type="http://schemas.openxmlformats.org/officeDocument/2006/relationships/customXml" Target="../ink/ink31.xml"/><Relationship Id="rId21" Type="http://schemas.openxmlformats.org/officeDocument/2006/relationships/customXml" Target="../ink/ink44.xml"/><Relationship Id="rId7" Type="http://schemas.openxmlformats.org/officeDocument/2006/relationships/customXml" Target="../ink/ink33.xml"/><Relationship Id="rId12" Type="http://schemas.openxmlformats.org/officeDocument/2006/relationships/customXml" Target="../ink/ink37.xml"/><Relationship Id="rId17" Type="http://schemas.openxmlformats.org/officeDocument/2006/relationships/customXml" Target="../ink/ink40.xml"/><Relationship Id="rId25" Type="http://schemas.openxmlformats.org/officeDocument/2006/relationships/customXml" Target="../ink/ink48.xml"/><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customXml" Target="../ink/ink43.xml"/><Relationship Id="rId29" Type="http://schemas.openxmlformats.org/officeDocument/2006/relationships/customXml" Target="../ink/ink51.xml"/><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14.png"/><Relationship Id="rId24" Type="http://schemas.openxmlformats.org/officeDocument/2006/relationships/customXml" Target="../ink/ink47.xml"/><Relationship Id="rId32" Type="http://schemas.openxmlformats.org/officeDocument/2006/relationships/image" Target="../media/image7.jpeg"/><Relationship Id="rId5" Type="http://schemas.openxmlformats.org/officeDocument/2006/relationships/customXml" Target="../ink/ink32.xml"/><Relationship Id="rId15" Type="http://schemas.openxmlformats.org/officeDocument/2006/relationships/customXml" Target="../ink/ink39.xml"/><Relationship Id="rId23" Type="http://schemas.openxmlformats.org/officeDocument/2006/relationships/customXml" Target="../ink/ink46.xml"/><Relationship Id="rId28" Type="http://schemas.openxmlformats.org/officeDocument/2006/relationships/image" Target="../media/image17.png"/><Relationship Id="rId10" Type="http://schemas.openxmlformats.org/officeDocument/2006/relationships/customXml" Target="../ink/ink36.xml"/><Relationship Id="rId19" Type="http://schemas.openxmlformats.org/officeDocument/2006/relationships/customXml" Target="../ink/ink42.xml"/><Relationship Id="rId31"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customXml" Target="../ink/ink35.xml"/><Relationship Id="rId14" Type="http://schemas.openxmlformats.org/officeDocument/2006/relationships/customXml" Target="../ink/ink38.xml"/><Relationship Id="rId22" Type="http://schemas.openxmlformats.org/officeDocument/2006/relationships/customXml" Target="../ink/ink45.xml"/><Relationship Id="rId27" Type="http://schemas.openxmlformats.org/officeDocument/2006/relationships/customXml" Target="../ink/ink50.xml"/><Relationship Id="rId30" Type="http://schemas.openxmlformats.org/officeDocument/2006/relationships/customXml" Target="../ink/ink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customXml" Target="../ink/ink144.xml"/><Relationship Id="rId13" Type="http://schemas.openxmlformats.org/officeDocument/2006/relationships/image" Target="../media/image15.png"/><Relationship Id="rId18" Type="http://schemas.openxmlformats.org/officeDocument/2006/relationships/customXml" Target="../ink/ink151.xml"/><Relationship Id="rId26" Type="http://schemas.openxmlformats.org/officeDocument/2006/relationships/customXml" Target="../ink/ink159.xml"/><Relationship Id="rId3" Type="http://schemas.openxmlformats.org/officeDocument/2006/relationships/customXml" Target="../ink/ink141.xml"/><Relationship Id="rId21" Type="http://schemas.openxmlformats.org/officeDocument/2006/relationships/customXml" Target="../ink/ink154.xml"/><Relationship Id="rId7" Type="http://schemas.openxmlformats.org/officeDocument/2006/relationships/customXml" Target="../ink/ink143.xml"/><Relationship Id="rId12" Type="http://schemas.openxmlformats.org/officeDocument/2006/relationships/customXml" Target="../ink/ink147.xml"/><Relationship Id="rId17" Type="http://schemas.openxmlformats.org/officeDocument/2006/relationships/customXml" Target="../ink/ink150.xml"/><Relationship Id="rId25" Type="http://schemas.openxmlformats.org/officeDocument/2006/relationships/customXml" Target="../ink/ink158.xml"/><Relationship Id="rId2" Type="http://schemas.openxmlformats.org/officeDocument/2006/relationships/notesSlide" Target="../notesSlides/notesSlide7.xml"/><Relationship Id="rId16" Type="http://schemas.openxmlformats.org/officeDocument/2006/relationships/image" Target="../media/image16.png"/><Relationship Id="rId20" Type="http://schemas.openxmlformats.org/officeDocument/2006/relationships/customXml" Target="../ink/ink153.xml"/><Relationship Id="rId29" Type="http://schemas.openxmlformats.org/officeDocument/2006/relationships/customXml" Target="../ink/ink161.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4.png"/><Relationship Id="rId24" Type="http://schemas.openxmlformats.org/officeDocument/2006/relationships/customXml" Target="../ink/ink157.xml"/><Relationship Id="rId32" Type="http://schemas.openxmlformats.org/officeDocument/2006/relationships/image" Target="../media/image7.jpeg"/><Relationship Id="rId5" Type="http://schemas.openxmlformats.org/officeDocument/2006/relationships/customXml" Target="../ink/ink142.xml"/><Relationship Id="rId15" Type="http://schemas.openxmlformats.org/officeDocument/2006/relationships/customXml" Target="../ink/ink149.xml"/><Relationship Id="rId23" Type="http://schemas.openxmlformats.org/officeDocument/2006/relationships/customXml" Target="../ink/ink156.xml"/><Relationship Id="rId28" Type="http://schemas.openxmlformats.org/officeDocument/2006/relationships/image" Target="../media/image17.png"/><Relationship Id="rId10" Type="http://schemas.openxmlformats.org/officeDocument/2006/relationships/customXml" Target="../ink/ink146.xml"/><Relationship Id="rId19" Type="http://schemas.openxmlformats.org/officeDocument/2006/relationships/customXml" Target="../ink/ink152.xml"/><Relationship Id="rId31"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customXml" Target="../ink/ink145.xml"/><Relationship Id="rId14" Type="http://schemas.openxmlformats.org/officeDocument/2006/relationships/customXml" Target="../ink/ink148.xml"/><Relationship Id="rId22" Type="http://schemas.openxmlformats.org/officeDocument/2006/relationships/customXml" Target="../ink/ink155.xml"/><Relationship Id="rId27" Type="http://schemas.openxmlformats.org/officeDocument/2006/relationships/customXml" Target="../ink/ink160.xml"/><Relationship Id="rId30" Type="http://schemas.openxmlformats.org/officeDocument/2006/relationships/customXml" Target="../ink/ink16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customXml" Target="../ink/ink56.xml"/><Relationship Id="rId13" Type="http://schemas.openxmlformats.org/officeDocument/2006/relationships/image" Target="../media/image15.png"/><Relationship Id="rId18" Type="http://schemas.openxmlformats.org/officeDocument/2006/relationships/customXml" Target="../ink/ink63.xml"/><Relationship Id="rId26" Type="http://schemas.openxmlformats.org/officeDocument/2006/relationships/customXml" Target="../ink/ink71.xml"/><Relationship Id="rId3" Type="http://schemas.openxmlformats.org/officeDocument/2006/relationships/customXml" Target="../ink/ink53.xml"/><Relationship Id="rId21" Type="http://schemas.openxmlformats.org/officeDocument/2006/relationships/customXml" Target="../ink/ink66.xml"/><Relationship Id="rId7" Type="http://schemas.openxmlformats.org/officeDocument/2006/relationships/customXml" Target="../ink/ink55.xml"/><Relationship Id="rId12" Type="http://schemas.openxmlformats.org/officeDocument/2006/relationships/customXml" Target="../ink/ink59.xml"/><Relationship Id="rId17" Type="http://schemas.openxmlformats.org/officeDocument/2006/relationships/customXml" Target="../ink/ink62.xml"/><Relationship Id="rId25" Type="http://schemas.openxmlformats.org/officeDocument/2006/relationships/customXml" Target="../ink/ink70.xml"/><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customXml" Target="../ink/ink65.xml"/><Relationship Id="rId29" Type="http://schemas.openxmlformats.org/officeDocument/2006/relationships/customXml" Target="../ink/ink73.xml"/><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14.png"/><Relationship Id="rId24" Type="http://schemas.openxmlformats.org/officeDocument/2006/relationships/customXml" Target="../ink/ink69.xml"/><Relationship Id="rId32" Type="http://schemas.openxmlformats.org/officeDocument/2006/relationships/image" Target="../media/image7.jpeg"/><Relationship Id="rId5" Type="http://schemas.openxmlformats.org/officeDocument/2006/relationships/customXml" Target="../ink/ink54.xml"/><Relationship Id="rId15" Type="http://schemas.openxmlformats.org/officeDocument/2006/relationships/customXml" Target="../ink/ink61.xml"/><Relationship Id="rId23" Type="http://schemas.openxmlformats.org/officeDocument/2006/relationships/customXml" Target="../ink/ink68.xml"/><Relationship Id="rId28" Type="http://schemas.openxmlformats.org/officeDocument/2006/relationships/image" Target="../media/image17.png"/><Relationship Id="rId10" Type="http://schemas.openxmlformats.org/officeDocument/2006/relationships/customXml" Target="../ink/ink58.xml"/><Relationship Id="rId19" Type="http://schemas.openxmlformats.org/officeDocument/2006/relationships/customXml" Target="../ink/ink64.xml"/><Relationship Id="rId31"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customXml" Target="../ink/ink57.xml"/><Relationship Id="rId14" Type="http://schemas.openxmlformats.org/officeDocument/2006/relationships/customXml" Target="../ink/ink60.xml"/><Relationship Id="rId22" Type="http://schemas.openxmlformats.org/officeDocument/2006/relationships/customXml" Target="../ink/ink67.xml"/><Relationship Id="rId27" Type="http://schemas.openxmlformats.org/officeDocument/2006/relationships/customXml" Target="../ink/ink72.xml"/><Relationship Id="rId30" Type="http://schemas.openxmlformats.org/officeDocument/2006/relationships/customXml" Target="../ink/ink7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customXml" Target="../ink/ink78.xml"/><Relationship Id="rId13" Type="http://schemas.openxmlformats.org/officeDocument/2006/relationships/image" Target="../media/image15.png"/><Relationship Id="rId18" Type="http://schemas.openxmlformats.org/officeDocument/2006/relationships/customXml" Target="../ink/ink85.xml"/><Relationship Id="rId26" Type="http://schemas.openxmlformats.org/officeDocument/2006/relationships/customXml" Target="../ink/ink93.xml"/><Relationship Id="rId3" Type="http://schemas.openxmlformats.org/officeDocument/2006/relationships/customXml" Target="../ink/ink75.xml"/><Relationship Id="rId21" Type="http://schemas.openxmlformats.org/officeDocument/2006/relationships/customXml" Target="../ink/ink88.xml"/><Relationship Id="rId7" Type="http://schemas.openxmlformats.org/officeDocument/2006/relationships/customXml" Target="../ink/ink77.xml"/><Relationship Id="rId12" Type="http://schemas.openxmlformats.org/officeDocument/2006/relationships/customXml" Target="../ink/ink81.xml"/><Relationship Id="rId17" Type="http://schemas.openxmlformats.org/officeDocument/2006/relationships/customXml" Target="../ink/ink84.xml"/><Relationship Id="rId25" Type="http://schemas.openxmlformats.org/officeDocument/2006/relationships/customXml" Target="../ink/ink92.xml"/><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customXml" Target="../ink/ink87.xml"/><Relationship Id="rId29" Type="http://schemas.openxmlformats.org/officeDocument/2006/relationships/customXml" Target="../ink/ink95.xml"/><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14.png"/><Relationship Id="rId24" Type="http://schemas.openxmlformats.org/officeDocument/2006/relationships/customXml" Target="../ink/ink91.xml"/><Relationship Id="rId32" Type="http://schemas.openxmlformats.org/officeDocument/2006/relationships/image" Target="../media/image7.jpeg"/><Relationship Id="rId5" Type="http://schemas.openxmlformats.org/officeDocument/2006/relationships/customXml" Target="../ink/ink76.xml"/><Relationship Id="rId15" Type="http://schemas.openxmlformats.org/officeDocument/2006/relationships/customXml" Target="../ink/ink83.xml"/><Relationship Id="rId23" Type="http://schemas.openxmlformats.org/officeDocument/2006/relationships/customXml" Target="../ink/ink90.xml"/><Relationship Id="rId28" Type="http://schemas.openxmlformats.org/officeDocument/2006/relationships/image" Target="../media/image17.png"/><Relationship Id="rId10" Type="http://schemas.openxmlformats.org/officeDocument/2006/relationships/customXml" Target="../ink/ink80.xml"/><Relationship Id="rId19" Type="http://schemas.openxmlformats.org/officeDocument/2006/relationships/customXml" Target="../ink/ink86.xml"/><Relationship Id="rId31"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customXml" Target="../ink/ink79.xml"/><Relationship Id="rId14" Type="http://schemas.openxmlformats.org/officeDocument/2006/relationships/customXml" Target="../ink/ink82.xml"/><Relationship Id="rId22" Type="http://schemas.openxmlformats.org/officeDocument/2006/relationships/customXml" Target="../ink/ink89.xml"/><Relationship Id="rId27" Type="http://schemas.openxmlformats.org/officeDocument/2006/relationships/customXml" Target="../ink/ink94.xml"/><Relationship Id="rId30" Type="http://schemas.openxmlformats.org/officeDocument/2006/relationships/customXml" Target="../ink/ink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1616346"/>
            <a:ext cx="6019800" cy="1943301"/>
          </a:xfrm>
        </p:spPr>
        <p:txBody>
          <a:bodyPr anchor="ctr">
            <a:normAutofit/>
          </a:bodyPr>
          <a:lstStyle/>
          <a:p>
            <a:pPr algn="ctr"/>
            <a:r>
              <a:rPr lang="en-US" sz="5400" b="1" dirty="0">
                <a:solidFill>
                  <a:srgbClr val="0E659B"/>
                </a:solidFill>
              </a:rPr>
              <a:t>Decoding SpaceX's Launch Economics</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1"/>
          </p:nvPr>
        </p:nvSpPr>
        <p:spPr>
          <a:xfrm>
            <a:off x="7004538" y="3962016"/>
            <a:ext cx="4671646" cy="973065"/>
          </a:xfrm>
        </p:spPr>
        <p:txBody>
          <a:bodyPr>
            <a:normAutofit lnSpcReduction="10000"/>
          </a:bodyPr>
          <a:lstStyle/>
          <a:p>
            <a:pPr marL="0" indent="0">
              <a:buNone/>
            </a:pPr>
            <a:r>
              <a:rPr lang="en-US" dirty="0"/>
              <a:t>Juan Camilo Pina</a:t>
            </a:r>
          </a:p>
          <a:p>
            <a:pPr marL="0" indent="0">
              <a:buNone/>
            </a:pPr>
            <a:r>
              <a:rPr lang="en-US"/>
              <a:t>2023</a:t>
            </a:r>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pic>
        <p:nvPicPr>
          <p:cNvPr id="1028" name="Picture 4" descr="SpaceX Just Unleashed Its Starship Rocket for the First Time | WIRED">
            <a:extLst>
              <a:ext uri="{FF2B5EF4-FFF2-40B4-BE49-F238E27FC236}">
                <a16:creationId xmlns:a16="http://schemas.microsoft.com/office/drawing/2014/main" id="{BE6684AF-27E9-9D02-3EC6-6D7A7C66073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94217" y="1085616"/>
            <a:ext cx="5801783" cy="4351338"/>
          </a:xfrm>
          <a:prstGeom prst="roundRect">
            <a:avLst/>
          </a:prstGeom>
          <a:noFill/>
          <a:extLst>
            <a:ext uri="{909E8E84-426E-40DD-AFC4-6F175D3DCCD1}">
              <a14:hiddenFill xmlns:a14="http://schemas.microsoft.com/office/drawing/2010/main">
                <a:solidFill>
                  <a:srgbClr val="FFFFFF"/>
                </a:solidFill>
              </a14:hiddenFill>
            </a:ext>
          </a:extLst>
        </p:spPr>
      </p:pic>
      <p:sp>
        <p:nvSpPr>
          <p:cNvPr id="5" name="Google Shape;132;p15">
            <a:extLst>
              <a:ext uri="{FF2B5EF4-FFF2-40B4-BE49-F238E27FC236}">
                <a16:creationId xmlns:a16="http://schemas.microsoft.com/office/drawing/2014/main" id="{3FF2FD4E-DF59-D155-32AD-4EF8F41236C2}"/>
              </a:ext>
            </a:extLst>
          </p:cNvPr>
          <p:cNvSpPr txBox="1"/>
          <p:nvPr/>
        </p:nvSpPr>
        <p:spPr>
          <a:xfrm>
            <a:off x="7132320" y="5671483"/>
            <a:ext cx="4543864" cy="526414"/>
          </a:xfrm>
          <a:prstGeom prst="rect">
            <a:avLst/>
          </a:prstGeom>
          <a:noFill/>
          <a:ln>
            <a:noFill/>
          </a:ln>
        </p:spPr>
        <p:txBody>
          <a:bodyPr spcFirstLastPara="1" wrap="square" lIns="91425" tIns="45700" rIns="91425" bIns="45700" anchor="t" anchorCtr="0">
            <a:noAutofit/>
          </a:bodyPr>
          <a:lstStyle/>
          <a:p>
            <a:pPr marL="228600" indent="-139700" algn="ctr">
              <a:lnSpc>
                <a:spcPct val="90000"/>
              </a:lnSpc>
              <a:spcBef>
                <a:spcPts val="1000"/>
              </a:spcBef>
              <a:buClr>
                <a:schemeClr val="dk1"/>
              </a:buClr>
              <a:buSzPct val="73684"/>
            </a:pPr>
            <a:r>
              <a:rPr lang="en-US" sz="1600" dirty="0">
                <a:latin typeface="Calibri"/>
                <a:ea typeface="Calibri"/>
                <a:cs typeface="Calibri"/>
                <a:sym typeface="Calibri"/>
              </a:rPr>
              <a:t>Confidential report </a:t>
            </a:r>
            <a:r>
              <a:rPr lang="en-US" sz="1600" dirty="0">
                <a:latin typeface="Calibri"/>
                <a:cs typeface="Calibri"/>
                <a:sym typeface="Calibri"/>
              </a:rPr>
              <a:t>generated for Space Y by Juan Camilo Pina</a:t>
            </a:r>
            <a:endParaRPr sz="1600" dirty="0">
              <a:latin typeface="Calibri"/>
              <a:ea typeface="Calibri"/>
              <a:cs typeface="Calibri"/>
              <a:sym typeface="Calibri"/>
            </a:endParaRPr>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METHODOLOGY: Data Collection</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3" name="TextBox 2">
            <a:extLst>
              <a:ext uri="{FF2B5EF4-FFF2-40B4-BE49-F238E27FC236}">
                <a16:creationId xmlns:a16="http://schemas.microsoft.com/office/drawing/2014/main" id="{B0C6F86E-EB00-C627-AB0F-58BE871341D0}"/>
              </a:ext>
            </a:extLst>
          </p:cNvPr>
          <p:cNvSpPr txBox="1"/>
          <p:nvPr/>
        </p:nvSpPr>
        <p:spPr>
          <a:xfrm>
            <a:off x="603007" y="4778751"/>
            <a:ext cx="3967329" cy="707886"/>
          </a:xfrm>
          <a:prstGeom prst="rect">
            <a:avLst/>
          </a:prstGeom>
          <a:noFill/>
        </p:spPr>
        <p:txBody>
          <a:bodyPr wrap="square">
            <a:spAutoFit/>
          </a:bodyPr>
          <a:lstStyle/>
          <a:p>
            <a:pPr algn="l"/>
            <a:r>
              <a:rPr lang="en-US" sz="2000" dirty="0">
                <a:latin typeface="Calibri" panose="020F0502020204030204" pitchFamily="34" charset="0"/>
                <a:ea typeface="Calibri" panose="020F0502020204030204" pitchFamily="34" charset="0"/>
                <a:cs typeface="Calibri" panose="020F0502020204030204" pitchFamily="34" charset="0"/>
              </a:rPr>
              <a:t>Request data to the Space X API</a:t>
            </a: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9B64BF8-E099-31A1-89C7-17BE939A75BD}"/>
              </a:ext>
            </a:extLst>
          </p:cNvPr>
          <p:cNvPicPr>
            <a:picLocks noChangeAspect="1"/>
          </p:cNvPicPr>
          <p:nvPr/>
        </p:nvPicPr>
        <p:blipFill rotWithShape="1">
          <a:blip r:embed="rId2"/>
          <a:srcRect r="65316"/>
          <a:stretch/>
        </p:blipFill>
        <p:spPr>
          <a:xfrm>
            <a:off x="468923" y="2040146"/>
            <a:ext cx="3949013" cy="2608461"/>
          </a:xfrm>
          <a:prstGeom prst="rect">
            <a:avLst/>
          </a:prstGeom>
        </p:spPr>
      </p:pic>
      <p:pic>
        <p:nvPicPr>
          <p:cNvPr id="6" name="Picture 5">
            <a:extLst>
              <a:ext uri="{FF2B5EF4-FFF2-40B4-BE49-F238E27FC236}">
                <a16:creationId xmlns:a16="http://schemas.microsoft.com/office/drawing/2014/main" id="{7DBBCC0E-DDCD-46D0-F3B2-86737638DE97}"/>
              </a:ext>
            </a:extLst>
          </p:cNvPr>
          <p:cNvPicPr>
            <a:picLocks noChangeAspect="1"/>
          </p:cNvPicPr>
          <p:nvPr/>
        </p:nvPicPr>
        <p:blipFill>
          <a:blip r:embed="rId3"/>
          <a:stretch>
            <a:fillRect/>
          </a:stretch>
        </p:blipFill>
        <p:spPr>
          <a:xfrm>
            <a:off x="5187063" y="2040145"/>
            <a:ext cx="2340818" cy="2608461"/>
          </a:xfrm>
          <a:prstGeom prst="rect">
            <a:avLst/>
          </a:prstGeom>
        </p:spPr>
      </p:pic>
      <p:sp>
        <p:nvSpPr>
          <p:cNvPr id="7" name="TextBox 6">
            <a:extLst>
              <a:ext uri="{FF2B5EF4-FFF2-40B4-BE49-F238E27FC236}">
                <a16:creationId xmlns:a16="http://schemas.microsoft.com/office/drawing/2014/main" id="{C947EAA3-6384-8198-D56A-70E6FCBE939C}"/>
              </a:ext>
            </a:extLst>
          </p:cNvPr>
          <p:cNvSpPr txBox="1"/>
          <p:nvPr/>
        </p:nvSpPr>
        <p:spPr>
          <a:xfrm>
            <a:off x="4570336" y="4778751"/>
            <a:ext cx="3967329" cy="1015663"/>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Clean the requested data from Space X API</a:t>
            </a: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4E6F52B-6B32-E162-0E58-43FB1C38D1C5}"/>
              </a:ext>
            </a:extLst>
          </p:cNvPr>
          <p:cNvSpPr txBox="1"/>
          <p:nvPr/>
        </p:nvSpPr>
        <p:spPr>
          <a:xfrm>
            <a:off x="8005197" y="4778751"/>
            <a:ext cx="3967329" cy="1015663"/>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Web scraping from Wikipedia to collect historical launch records </a:t>
            </a: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2F6D0789-37CA-E5FC-80CA-FEEE8BAA34C1}"/>
              </a:ext>
            </a:extLst>
          </p:cNvPr>
          <p:cNvPicPr>
            <a:picLocks noChangeAspect="1"/>
          </p:cNvPicPr>
          <p:nvPr/>
        </p:nvPicPr>
        <p:blipFill rotWithShape="1">
          <a:blip r:embed="rId4"/>
          <a:srcRect r="51781"/>
          <a:stretch/>
        </p:blipFill>
        <p:spPr>
          <a:xfrm>
            <a:off x="8297008" y="1044808"/>
            <a:ext cx="3225511" cy="2023245"/>
          </a:xfrm>
          <a:prstGeom prst="rect">
            <a:avLst/>
          </a:prstGeom>
        </p:spPr>
      </p:pic>
      <p:pic>
        <p:nvPicPr>
          <p:cNvPr id="13" name="Picture 12">
            <a:extLst>
              <a:ext uri="{FF2B5EF4-FFF2-40B4-BE49-F238E27FC236}">
                <a16:creationId xmlns:a16="http://schemas.microsoft.com/office/drawing/2014/main" id="{7F8BEEB9-65D3-69D3-54A9-EB73A1FF5F8D}"/>
              </a:ext>
            </a:extLst>
          </p:cNvPr>
          <p:cNvPicPr>
            <a:picLocks noChangeAspect="1"/>
          </p:cNvPicPr>
          <p:nvPr/>
        </p:nvPicPr>
        <p:blipFill>
          <a:blip r:embed="rId5"/>
          <a:stretch>
            <a:fillRect/>
          </a:stretch>
        </p:blipFill>
        <p:spPr>
          <a:xfrm>
            <a:off x="8297008" y="3210106"/>
            <a:ext cx="3301422" cy="1438500"/>
          </a:xfrm>
          <a:prstGeom prst="rect">
            <a:avLst/>
          </a:prstGeom>
        </p:spPr>
      </p:pic>
      <p:sp>
        <p:nvSpPr>
          <p:cNvPr id="2" name="Marcador de texto 11">
            <a:extLst>
              <a:ext uri="{FF2B5EF4-FFF2-40B4-BE49-F238E27FC236}">
                <a16:creationId xmlns:a16="http://schemas.microsoft.com/office/drawing/2014/main" id="{412F99F2-B02C-528B-CD41-518D02F6F09F}"/>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Tree>
    <p:extLst>
      <p:ext uri="{BB962C8B-B14F-4D97-AF65-F5344CB8AC3E}">
        <p14:creationId xmlns:p14="http://schemas.microsoft.com/office/powerpoint/2010/main" val="4138892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METHODOLOGY: Data Wrangling</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7" name="TextBox 6">
            <a:extLst>
              <a:ext uri="{FF2B5EF4-FFF2-40B4-BE49-F238E27FC236}">
                <a16:creationId xmlns:a16="http://schemas.microsoft.com/office/drawing/2014/main" id="{C947EAA3-6384-8198-D56A-70E6FCBE939C}"/>
              </a:ext>
            </a:extLst>
          </p:cNvPr>
          <p:cNvSpPr txBox="1"/>
          <p:nvPr/>
        </p:nvSpPr>
        <p:spPr>
          <a:xfrm>
            <a:off x="-107172" y="4649797"/>
            <a:ext cx="3967329" cy="1015663"/>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Getting the Number of launches per site</a:t>
            </a: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4E6F52B-6B32-E162-0E58-43FB1C38D1C5}"/>
              </a:ext>
            </a:extLst>
          </p:cNvPr>
          <p:cNvSpPr txBox="1"/>
          <p:nvPr/>
        </p:nvSpPr>
        <p:spPr>
          <a:xfrm>
            <a:off x="7797644" y="4695963"/>
            <a:ext cx="3967329" cy="1323439"/>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Creating a new column defining </a:t>
            </a:r>
            <a:r>
              <a:rPr lang="en-US" sz="2000" b="0" i="0" dirty="0">
                <a:effectLst/>
                <a:latin typeface="-apple-system"/>
              </a:rPr>
              <a:t>successfully landed </a:t>
            </a:r>
            <a:r>
              <a:rPr lang="en-US" sz="2000" dirty="0">
                <a:latin typeface="Calibri" panose="020F0502020204030204" pitchFamily="34" charset="0"/>
                <a:ea typeface="Calibri" panose="020F0502020204030204" pitchFamily="34" charset="0"/>
                <a:cs typeface="Calibri" panose="020F0502020204030204" pitchFamily="34" charset="0"/>
              </a:rPr>
              <a:t> (1) and </a:t>
            </a:r>
            <a:r>
              <a:rPr lang="en-US" sz="2000" b="0" i="0" dirty="0">
                <a:effectLst/>
                <a:latin typeface="-apple-system"/>
              </a:rPr>
              <a:t>unsuccessfully landed (0)</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5" name="TextBox 14">
            <a:extLst>
              <a:ext uri="{FF2B5EF4-FFF2-40B4-BE49-F238E27FC236}">
                <a16:creationId xmlns:a16="http://schemas.microsoft.com/office/drawing/2014/main" id="{CAD2AAB8-29F7-D2E5-F297-8F4ACC98AD37}"/>
              </a:ext>
            </a:extLst>
          </p:cNvPr>
          <p:cNvSpPr txBox="1"/>
          <p:nvPr/>
        </p:nvSpPr>
        <p:spPr>
          <a:xfrm>
            <a:off x="3773166" y="4649797"/>
            <a:ext cx="3014495" cy="1015663"/>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Getting the number and occurrence per orbit</a:t>
            </a: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7BE5C5A4-80BC-6324-5C71-651CAA3E8DD5}"/>
              </a:ext>
            </a:extLst>
          </p:cNvPr>
          <p:cNvPicPr>
            <a:picLocks noChangeAspect="1"/>
          </p:cNvPicPr>
          <p:nvPr/>
        </p:nvPicPr>
        <p:blipFill>
          <a:blip r:embed="rId2"/>
          <a:stretch>
            <a:fillRect/>
          </a:stretch>
        </p:blipFill>
        <p:spPr>
          <a:xfrm>
            <a:off x="453541" y="2907770"/>
            <a:ext cx="3204059" cy="1050511"/>
          </a:xfrm>
          <a:prstGeom prst="rect">
            <a:avLst/>
          </a:prstGeom>
        </p:spPr>
      </p:pic>
      <p:pic>
        <p:nvPicPr>
          <p:cNvPr id="28" name="Picture 27">
            <a:extLst>
              <a:ext uri="{FF2B5EF4-FFF2-40B4-BE49-F238E27FC236}">
                <a16:creationId xmlns:a16="http://schemas.microsoft.com/office/drawing/2014/main" id="{F63AECE1-38C1-5DD9-5106-C91BE0EA4DE6}"/>
              </a:ext>
            </a:extLst>
          </p:cNvPr>
          <p:cNvPicPr>
            <a:picLocks noChangeAspect="1"/>
          </p:cNvPicPr>
          <p:nvPr/>
        </p:nvPicPr>
        <p:blipFill>
          <a:blip r:embed="rId3"/>
          <a:stretch>
            <a:fillRect/>
          </a:stretch>
        </p:blipFill>
        <p:spPr>
          <a:xfrm>
            <a:off x="4190835" y="2656690"/>
            <a:ext cx="1905165" cy="1623201"/>
          </a:xfrm>
          <a:prstGeom prst="rect">
            <a:avLst/>
          </a:prstGeom>
        </p:spPr>
      </p:pic>
      <p:pic>
        <p:nvPicPr>
          <p:cNvPr id="30" name="Picture 29">
            <a:extLst>
              <a:ext uri="{FF2B5EF4-FFF2-40B4-BE49-F238E27FC236}">
                <a16:creationId xmlns:a16="http://schemas.microsoft.com/office/drawing/2014/main" id="{D9F56648-B288-0F07-82AA-C4E4DD7B917E}"/>
              </a:ext>
            </a:extLst>
          </p:cNvPr>
          <p:cNvPicPr>
            <a:picLocks noChangeAspect="1"/>
          </p:cNvPicPr>
          <p:nvPr/>
        </p:nvPicPr>
        <p:blipFill>
          <a:blip r:embed="rId4"/>
          <a:stretch>
            <a:fillRect/>
          </a:stretch>
        </p:blipFill>
        <p:spPr>
          <a:xfrm>
            <a:off x="8052573" y="2259228"/>
            <a:ext cx="3856054" cy="2339543"/>
          </a:xfrm>
          <a:prstGeom prst="rect">
            <a:avLst/>
          </a:prstGeom>
        </p:spPr>
      </p:pic>
    </p:spTree>
    <p:extLst>
      <p:ext uri="{BB962C8B-B14F-4D97-AF65-F5344CB8AC3E}">
        <p14:creationId xmlns:p14="http://schemas.microsoft.com/office/powerpoint/2010/main" val="4130399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0" y="423886"/>
            <a:ext cx="10472367"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METHODOLOGY: Data </a:t>
            </a:r>
            <a:r>
              <a:rPr lang="en-US" sz="3200" b="1" kern="0" dirty="0">
                <a:solidFill>
                  <a:srgbClr val="000000"/>
                </a:solidFill>
                <a:latin typeface="Calibri" panose="020F0502020204030204" pitchFamily="34" charset="0"/>
                <a:cs typeface="Calibri" panose="020F0502020204030204" pitchFamily="34" charset="0"/>
                <a:sym typeface="Calibri"/>
              </a:rPr>
              <a:t>Visualization and feature engineering</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7" name="TextBox 6">
            <a:extLst>
              <a:ext uri="{FF2B5EF4-FFF2-40B4-BE49-F238E27FC236}">
                <a16:creationId xmlns:a16="http://schemas.microsoft.com/office/drawing/2014/main" id="{C947EAA3-6384-8198-D56A-70E6FCBE939C}"/>
              </a:ext>
            </a:extLst>
          </p:cNvPr>
          <p:cNvSpPr txBox="1"/>
          <p:nvPr/>
        </p:nvSpPr>
        <p:spPr>
          <a:xfrm>
            <a:off x="-107172" y="4649797"/>
            <a:ext cx="3967329" cy="707886"/>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Matplotlib and Seaborn for graphs</a:t>
            </a: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4E6F52B-6B32-E162-0E58-43FB1C38D1C5}"/>
              </a:ext>
            </a:extLst>
          </p:cNvPr>
          <p:cNvSpPr txBox="1"/>
          <p:nvPr/>
        </p:nvSpPr>
        <p:spPr>
          <a:xfrm>
            <a:off x="7797644" y="4695963"/>
            <a:ext cx="3967329" cy="1015663"/>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Dash with Plotly to create an interactive dashboard</a:t>
            </a: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5" name="TextBox 14">
            <a:extLst>
              <a:ext uri="{FF2B5EF4-FFF2-40B4-BE49-F238E27FC236}">
                <a16:creationId xmlns:a16="http://schemas.microsoft.com/office/drawing/2014/main" id="{CAD2AAB8-29F7-D2E5-F297-8F4ACC98AD37}"/>
              </a:ext>
            </a:extLst>
          </p:cNvPr>
          <p:cNvSpPr txBox="1"/>
          <p:nvPr/>
        </p:nvSpPr>
        <p:spPr>
          <a:xfrm>
            <a:off x="4396863" y="4645532"/>
            <a:ext cx="3014495" cy="1015663"/>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Interactive maps visualization using Folium</a:t>
            </a: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2292126-B2C6-231B-1CC7-209788100BDC}"/>
              </a:ext>
            </a:extLst>
          </p:cNvPr>
          <p:cNvSpPr txBox="1"/>
          <p:nvPr/>
        </p:nvSpPr>
        <p:spPr>
          <a:xfrm>
            <a:off x="453540" y="1159211"/>
            <a:ext cx="10284797" cy="707886"/>
          </a:xfrm>
          <a:prstGeom prst="rect">
            <a:avLst/>
          </a:prstGeom>
          <a:noFill/>
        </p:spPr>
        <p:txBody>
          <a:bodyPr wrap="square">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Different graphs were created to obtain preliminary insights about how each important variable would affect the success rate of the Falcon 9 rocket launch</a:t>
            </a:r>
          </a:p>
        </p:txBody>
      </p:sp>
      <p:pic>
        <p:nvPicPr>
          <p:cNvPr id="4" name="Picture 3">
            <a:extLst>
              <a:ext uri="{FF2B5EF4-FFF2-40B4-BE49-F238E27FC236}">
                <a16:creationId xmlns:a16="http://schemas.microsoft.com/office/drawing/2014/main" id="{206C1A93-8904-F1B0-EAD7-5A6CD9F481EB}"/>
              </a:ext>
            </a:extLst>
          </p:cNvPr>
          <p:cNvPicPr>
            <a:picLocks noChangeAspect="1"/>
          </p:cNvPicPr>
          <p:nvPr/>
        </p:nvPicPr>
        <p:blipFill>
          <a:blip r:embed="rId2"/>
          <a:stretch>
            <a:fillRect/>
          </a:stretch>
        </p:blipFill>
        <p:spPr>
          <a:xfrm>
            <a:off x="151118" y="2625162"/>
            <a:ext cx="3450747" cy="2024635"/>
          </a:xfrm>
          <a:prstGeom prst="rect">
            <a:avLst/>
          </a:prstGeom>
        </p:spPr>
      </p:pic>
      <p:pic>
        <p:nvPicPr>
          <p:cNvPr id="6" name="Picture 5">
            <a:extLst>
              <a:ext uri="{FF2B5EF4-FFF2-40B4-BE49-F238E27FC236}">
                <a16:creationId xmlns:a16="http://schemas.microsoft.com/office/drawing/2014/main" id="{95803B5F-0B91-775E-3237-5CDAA8747FCE}"/>
              </a:ext>
            </a:extLst>
          </p:cNvPr>
          <p:cNvPicPr>
            <a:picLocks noChangeAspect="1"/>
          </p:cNvPicPr>
          <p:nvPr/>
        </p:nvPicPr>
        <p:blipFill>
          <a:blip r:embed="rId3"/>
          <a:stretch>
            <a:fillRect/>
          </a:stretch>
        </p:blipFill>
        <p:spPr>
          <a:xfrm>
            <a:off x="3860155" y="2689757"/>
            <a:ext cx="3656710" cy="1785436"/>
          </a:xfrm>
          <a:prstGeom prst="rect">
            <a:avLst/>
          </a:prstGeom>
        </p:spPr>
      </p:pic>
      <p:pic>
        <p:nvPicPr>
          <p:cNvPr id="11" name="Picture 10">
            <a:extLst>
              <a:ext uri="{FF2B5EF4-FFF2-40B4-BE49-F238E27FC236}">
                <a16:creationId xmlns:a16="http://schemas.microsoft.com/office/drawing/2014/main" id="{0F6615C7-9376-9069-903F-C470C29F0CC6}"/>
              </a:ext>
            </a:extLst>
          </p:cNvPr>
          <p:cNvPicPr>
            <a:picLocks noChangeAspect="1"/>
          </p:cNvPicPr>
          <p:nvPr/>
        </p:nvPicPr>
        <p:blipFill>
          <a:blip r:embed="rId4"/>
          <a:stretch>
            <a:fillRect/>
          </a:stretch>
        </p:blipFill>
        <p:spPr>
          <a:xfrm>
            <a:off x="7797644" y="2689757"/>
            <a:ext cx="4136036" cy="1696949"/>
          </a:xfrm>
          <a:prstGeom prst="rect">
            <a:avLst/>
          </a:prstGeom>
        </p:spPr>
      </p:pic>
    </p:spTree>
    <p:extLst>
      <p:ext uri="{BB962C8B-B14F-4D97-AF65-F5344CB8AC3E}">
        <p14:creationId xmlns:p14="http://schemas.microsoft.com/office/powerpoint/2010/main" val="331956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METHODOLOGY: Predictive Analysis</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7" name="TextBox 6">
            <a:extLst>
              <a:ext uri="{FF2B5EF4-FFF2-40B4-BE49-F238E27FC236}">
                <a16:creationId xmlns:a16="http://schemas.microsoft.com/office/drawing/2014/main" id="{C947EAA3-6384-8198-D56A-70E6FCBE939C}"/>
              </a:ext>
            </a:extLst>
          </p:cNvPr>
          <p:cNvSpPr txBox="1"/>
          <p:nvPr/>
        </p:nvSpPr>
        <p:spPr>
          <a:xfrm>
            <a:off x="498298" y="1312451"/>
            <a:ext cx="6268513" cy="5324535"/>
          </a:xfrm>
          <a:prstGeom prst="rect">
            <a:avLst/>
          </a:prstGeom>
          <a:noFill/>
        </p:spPr>
        <p:txBody>
          <a:bodyPr wrap="square">
            <a:spAutoFit/>
          </a:bodyPr>
          <a:lstStyle/>
          <a:p>
            <a:pPr marL="457200" indent="-4572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Preprocessing the data using the StandardScaler() function</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Divided the data into training and test data using </a:t>
            </a:r>
            <a:r>
              <a:rPr lang="en-US" sz="2000" b="0" i="0" dirty="0">
                <a:effectLst/>
                <a:latin typeface="Menlo"/>
              </a:rPr>
              <a:t>the train_test_split function</a:t>
            </a:r>
          </a:p>
          <a:p>
            <a:endParaRPr lang="en-US" sz="2000" b="0" i="0" dirty="0">
              <a:effectLst/>
              <a:latin typeface="Menlo"/>
            </a:endParaRPr>
          </a:p>
          <a:p>
            <a:pPr marL="457200" indent="-457200">
              <a:buFont typeface="Arial" panose="020B0604020202020204" pitchFamily="34" charset="0"/>
              <a:buChar char="•"/>
            </a:pPr>
            <a:r>
              <a:rPr lang="en-US" sz="2000" dirty="0">
                <a:latin typeface="Menlo"/>
                <a:ea typeface="Calibri" panose="020F0502020204030204" pitchFamily="34" charset="0"/>
                <a:cs typeface="Calibri" panose="020F0502020204030204" pitchFamily="34" charset="0"/>
              </a:rPr>
              <a:t>Using the Grid Search function for training diverse models </a:t>
            </a:r>
          </a:p>
          <a:p>
            <a:pPr marL="1428750" lvl="2" indent="-514350">
              <a:buFont typeface="+mj-lt"/>
              <a:buAutoNum type="romanUcPeriod"/>
            </a:pPr>
            <a:r>
              <a:rPr lang="en-US" sz="2000" dirty="0">
                <a:latin typeface="Menlo"/>
                <a:ea typeface="Calibri" panose="020F0502020204030204" pitchFamily="34" charset="0"/>
                <a:cs typeface="Calibri" panose="020F0502020204030204" pitchFamily="34" charset="0"/>
              </a:rPr>
              <a:t>Logistic Regression</a:t>
            </a:r>
          </a:p>
          <a:p>
            <a:pPr marL="1428750" lvl="2" indent="-514350">
              <a:buFont typeface="+mj-lt"/>
              <a:buAutoNum type="romanUcPeriod"/>
            </a:pPr>
            <a:r>
              <a:rPr lang="en-US" sz="2000" dirty="0">
                <a:latin typeface="Menlo"/>
                <a:ea typeface="Calibri" panose="020F0502020204030204" pitchFamily="34" charset="0"/>
                <a:cs typeface="Calibri" panose="020F0502020204030204" pitchFamily="34" charset="0"/>
              </a:rPr>
              <a:t>Support Vector Machine</a:t>
            </a:r>
          </a:p>
          <a:p>
            <a:pPr marL="1428750" lvl="2" indent="-514350">
              <a:buFont typeface="+mj-lt"/>
              <a:buAutoNum type="romanUcPeriod"/>
            </a:pPr>
            <a:r>
              <a:rPr lang="en-US" sz="2000" dirty="0">
                <a:latin typeface="Menlo"/>
                <a:ea typeface="Calibri" panose="020F0502020204030204" pitchFamily="34" charset="0"/>
                <a:cs typeface="Calibri" panose="020F0502020204030204" pitchFamily="34" charset="0"/>
              </a:rPr>
              <a:t>Decision Tree</a:t>
            </a:r>
          </a:p>
          <a:p>
            <a:pPr marL="1428750" lvl="2" indent="-514350">
              <a:buFont typeface="+mj-lt"/>
              <a:buAutoNum type="romanUcPeriod"/>
            </a:pPr>
            <a:r>
              <a:rPr lang="en-US" sz="2000" dirty="0">
                <a:latin typeface="Menlo"/>
                <a:ea typeface="Calibri" panose="020F0502020204030204" pitchFamily="34" charset="0"/>
                <a:cs typeface="Calibri" panose="020F0502020204030204" pitchFamily="34" charset="0"/>
              </a:rPr>
              <a:t>K-Nearest Neighbor</a:t>
            </a:r>
          </a:p>
          <a:p>
            <a:pPr lvl="2"/>
            <a:endParaRPr lang="en-US" sz="2000" dirty="0">
              <a:latin typeface="Menlo"/>
              <a:ea typeface="Calibri" panose="020F0502020204030204" pitchFamily="34" charset="0"/>
              <a:cs typeface="Calibri" panose="020F0502020204030204" pitchFamily="34" charset="0"/>
            </a:endParaRPr>
          </a:p>
          <a:p>
            <a:pPr marL="514350" indent="-514350">
              <a:buFont typeface="Arial" panose="020B0604020202020204" pitchFamily="34" charset="0"/>
              <a:buChar char="•"/>
            </a:pPr>
            <a:r>
              <a:rPr lang="en-US" sz="2000" dirty="0">
                <a:latin typeface="Menlo"/>
                <a:ea typeface="Calibri" panose="020F0502020204030204" pitchFamily="34" charset="0"/>
                <a:cs typeface="Calibri" panose="020F0502020204030204" pitchFamily="34" charset="0"/>
              </a:rPr>
              <a:t>Find the model that performs the best</a:t>
            </a:r>
          </a:p>
          <a:p>
            <a:pPr marL="914400" lvl="1" indent="-457200">
              <a:buFont typeface="+mj-lt"/>
              <a:buAutoNum type="romanUcPeriod"/>
            </a:pPr>
            <a:endParaRPr lang="en-US" sz="2000" dirty="0">
              <a:latin typeface="Menlo"/>
              <a:ea typeface="Calibri" panose="020F0502020204030204" pitchFamily="34" charset="0"/>
              <a:cs typeface="Calibri" panose="020F0502020204030204" pitchFamily="34" charset="0"/>
            </a:endParaRPr>
          </a:p>
          <a:p>
            <a:pPr marL="457200" indent="-457200">
              <a:buFont typeface="+mj-lt"/>
              <a:buAutoNum type="arabicPeriod"/>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pic>
        <p:nvPicPr>
          <p:cNvPr id="1026" name="Picture 2" descr="Essential Machine Learning Algorithms">
            <a:extLst>
              <a:ext uri="{FF2B5EF4-FFF2-40B4-BE49-F238E27FC236}">
                <a16:creationId xmlns:a16="http://schemas.microsoft.com/office/drawing/2014/main" id="{3B35BFD7-603E-CC22-78B4-8F497BE970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351" t="19137" r="8705" b="58461"/>
          <a:stretch/>
        </p:blipFill>
        <p:spPr bwMode="auto">
          <a:xfrm>
            <a:off x="7694600" y="1488296"/>
            <a:ext cx="1812815" cy="15362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ssential Machine Learning Algorithms">
            <a:extLst>
              <a:ext uri="{FF2B5EF4-FFF2-40B4-BE49-F238E27FC236}">
                <a16:creationId xmlns:a16="http://schemas.microsoft.com/office/drawing/2014/main" id="{91C8CEE2-1075-3BA4-63D2-4B27AD045C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526" t="44961" r="36712" b="30599"/>
          <a:stretch/>
        </p:blipFill>
        <p:spPr bwMode="auto">
          <a:xfrm>
            <a:off x="7587426" y="3428999"/>
            <a:ext cx="2293461" cy="1676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ssential Machine Learning Algorithms">
            <a:extLst>
              <a:ext uri="{FF2B5EF4-FFF2-40B4-BE49-F238E27FC236}">
                <a16:creationId xmlns:a16="http://schemas.microsoft.com/office/drawing/2014/main" id="{43D371D5-52D9-2934-1CA1-30F78E58F7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05" t="47261" r="70151" b="30337"/>
          <a:stretch/>
        </p:blipFill>
        <p:spPr bwMode="auto">
          <a:xfrm>
            <a:off x="9847916" y="1488295"/>
            <a:ext cx="1812815" cy="15362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ssential Machine Learning Algorithms">
            <a:extLst>
              <a:ext uri="{FF2B5EF4-FFF2-40B4-BE49-F238E27FC236}">
                <a16:creationId xmlns:a16="http://schemas.microsoft.com/office/drawing/2014/main" id="{0364D679-8F17-70DF-598E-19C3A6DE81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679" t="72982" r="8377" b="4616"/>
          <a:stretch/>
        </p:blipFill>
        <p:spPr bwMode="auto">
          <a:xfrm>
            <a:off x="9880887" y="3498939"/>
            <a:ext cx="1812815" cy="153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760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096000" y="2298744"/>
            <a:ext cx="6019800" cy="1943301"/>
          </a:xfrm>
        </p:spPr>
        <p:txBody>
          <a:bodyPr anchor="ctr">
            <a:normAutofit/>
          </a:bodyPr>
          <a:lstStyle/>
          <a:p>
            <a:pPr algn="ctr"/>
            <a:r>
              <a:rPr lang="en-US" sz="5400" b="1" dirty="0">
                <a:solidFill>
                  <a:srgbClr val="0E659B"/>
                </a:solidFill>
              </a:rPr>
              <a:t>RESULTS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4"/>
              <a:stretch>
                <a:fillRect/>
              </a:stretch>
            </p:blipFill>
            <p:spPr>
              <a:xfrm>
                <a:off x="133488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6"/>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1"/>
              <a:stretch>
                <a:fillRect/>
              </a:stretch>
            </p:blipFill>
            <p:spPr>
              <a:xfrm>
                <a:off x="-1602000" y="4898496"/>
                <a:ext cx="18000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16"/>
              <a:stretch>
                <a:fillRect/>
              </a:stretch>
            </p:blipFill>
            <p:spPr>
              <a:xfrm>
                <a:off x="290376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3"/>
              <a:stretch>
                <a:fillRect/>
              </a:stretch>
            </p:blipFill>
            <p:spPr>
              <a:xfrm>
                <a:off x="363996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3"/>
              <a:stretch>
                <a:fillRect/>
              </a:stretch>
            </p:blipFill>
            <p:spPr>
              <a:xfrm>
                <a:off x="3530520" y="867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3"/>
              <a:stretch>
                <a:fillRect/>
              </a:stretch>
            </p:blipFill>
            <p:spPr>
              <a:xfrm>
                <a:off x="7041960" y="23308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3"/>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3"/>
              <a:stretch>
                <a:fillRect/>
              </a:stretch>
            </p:blipFill>
            <p:spPr>
              <a:xfrm>
                <a:off x="-2016720" y="37816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3"/>
              <a:stretch>
                <a:fillRect/>
              </a:stretch>
            </p:blipFill>
            <p:spPr>
              <a:xfrm>
                <a:off x="-113904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3"/>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16"/>
              <a:stretch>
                <a:fillRect/>
              </a:stretch>
            </p:blipFill>
            <p:spPr>
              <a:xfrm>
                <a:off x="199440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3"/>
              <a:stretch>
                <a:fillRect/>
              </a:stretch>
            </p:blipFill>
            <p:spPr>
              <a:xfrm>
                <a:off x="1897200" y="8314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28"/>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16"/>
              <a:stretch>
                <a:fillRect/>
              </a:stretch>
            </p:blipFill>
            <p:spPr>
              <a:xfrm>
                <a:off x="-35856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1"/>
              <a:stretch>
                <a:fillRect/>
              </a:stretch>
            </p:blipFill>
            <p:spPr>
              <a:xfrm>
                <a:off x="-2216160" y="1989936"/>
                <a:ext cx="18000" cy="18000"/>
              </a:xfrm>
              <a:prstGeom prst="rect">
                <a:avLst/>
              </a:prstGeom>
            </p:spPr>
          </p:pic>
        </mc:Fallback>
      </mc:AlternateContent>
      <p:pic>
        <p:nvPicPr>
          <p:cNvPr id="1028" name="Picture 4" descr="SpaceX Just Unleashed Its Starship Rocket for the First Time | WIRED">
            <a:extLst>
              <a:ext uri="{FF2B5EF4-FFF2-40B4-BE49-F238E27FC236}">
                <a16:creationId xmlns:a16="http://schemas.microsoft.com/office/drawing/2014/main" id="{BE6684AF-27E9-9D02-3EC6-6D7A7C66073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0417" y="1036296"/>
            <a:ext cx="5801783" cy="435133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59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RESULTS – SQL</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pic>
        <p:nvPicPr>
          <p:cNvPr id="3" name="Picture 2">
            <a:extLst>
              <a:ext uri="{FF2B5EF4-FFF2-40B4-BE49-F238E27FC236}">
                <a16:creationId xmlns:a16="http://schemas.microsoft.com/office/drawing/2014/main" id="{D4480489-7FAB-446D-3AAF-FE567FBEFA83}"/>
              </a:ext>
            </a:extLst>
          </p:cNvPr>
          <p:cNvPicPr>
            <a:picLocks noChangeAspect="1"/>
          </p:cNvPicPr>
          <p:nvPr/>
        </p:nvPicPr>
        <p:blipFill>
          <a:blip r:embed="rId2"/>
          <a:stretch>
            <a:fillRect/>
          </a:stretch>
        </p:blipFill>
        <p:spPr>
          <a:xfrm>
            <a:off x="797980" y="1130620"/>
            <a:ext cx="1592718" cy="1402202"/>
          </a:xfrm>
          <a:prstGeom prst="rect">
            <a:avLst/>
          </a:prstGeom>
        </p:spPr>
      </p:pic>
      <p:sp>
        <p:nvSpPr>
          <p:cNvPr id="4" name="TextBox 3">
            <a:extLst>
              <a:ext uri="{FF2B5EF4-FFF2-40B4-BE49-F238E27FC236}">
                <a16:creationId xmlns:a16="http://schemas.microsoft.com/office/drawing/2014/main" id="{4883B11F-6545-203C-DB03-246984789C64}"/>
              </a:ext>
            </a:extLst>
          </p:cNvPr>
          <p:cNvSpPr txBox="1"/>
          <p:nvPr/>
        </p:nvSpPr>
        <p:spPr>
          <a:xfrm>
            <a:off x="339140" y="2719947"/>
            <a:ext cx="6347979" cy="4401205"/>
          </a:xfrm>
          <a:prstGeom prst="rect">
            <a:avLst/>
          </a:prstGeom>
          <a:noFill/>
        </p:spPr>
        <p:txBody>
          <a:bodyPr wrap="square">
            <a:spAutoFit/>
          </a:bodyPr>
          <a:lstStyle/>
          <a:p>
            <a:pPr lvl="1"/>
            <a:r>
              <a:rPr lang="en-US" sz="2000" b="1" dirty="0">
                <a:latin typeface="Menlo"/>
                <a:ea typeface="Calibri" panose="020F0502020204030204" pitchFamily="34" charset="0"/>
                <a:cs typeface="Calibri" panose="020F0502020204030204" pitchFamily="34" charset="0"/>
              </a:rPr>
              <a:t>Finding 1: </a:t>
            </a:r>
            <a:r>
              <a:rPr lang="en-US" sz="2000" dirty="0">
                <a:latin typeface="-apple-system"/>
                <a:ea typeface="Calibri" panose="020F0502020204030204" pitchFamily="34" charset="0"/>
                <a:cs typeface="Calibri" panose="020F0502020204030204" pitchFamily="34" charset="0"/>
              </a:rPr>
              <a:t>There are 4 Launch Sites where all the companies launch their rockets. The CCAFS launch site is the place where most launches were made</a:t>
            </a:r>
            <a:endParaRPr lang="en-US" sz="2000" b="0" i="0" dirty="0">
              <a:effectLst/>
              <a:latin typeface="-apple-system"/>
            </a:endParaRPr>
          </a:p>
          <a:p>
            <a:pPr lvl="1"/>
            <a:endParaRPr lang="en-US" sz="2000" dirty="0">
              <a:latin typeface="Menlo"/>
              <a:ea typeface="Calibri" panose="020F0502020204030204" pitchFamily="34" charset="0"/>
              <a:cs typeface="Calibri" panose="020F0502020204030204" pitchFamily="34" charset="0"/>
            </a:endParaRPr>
          </a:p>
          <a:p>
            <a:pPr lvl="1"/>
            <a:r>
              <a:rPr lang="en-US" sz="2000" b="1" dirty="0">
                <a:latin typeface="Menlo"/>
                <a:ea typeface="Calibri" panose="020F0502020204030204" pitchFamily="34" charset="0"/>
                <a:cs typeface="Calibri" panose="020F0502020204030204" pitchFamily="34" charset="0"/>
              </a:rPr>
              <a:t>Finding 2: </a:t>
            </a:r>
            <a:r>
              <a:rPr lang="en-US" sz="2000" dirty="0">
                <a:latin typeface="Menlo"/>
                <a:ea typeface="Calibri" panose="020F0502020204030204" pitchFamily="34" charset="0"/>
                <a:cs typeface="Calibri" panose="020F0502020204030204" pitchFamily="34" charset="0"/>
              </a:rPr>
              <a:t>Nasa payload mass is between 600 kg and 3.3 tons.</a:t>
            </a:r>
          </a:p>
          <a:p>
            <a:pPr lvl="1"/>
            <a:endParaRPr lang="en-US" sz="2000" dirty="0">
              <a:latin typeface="Menlo"/>
              <a:ea typeface="Calibri" panose="020F0502020204030204" pitchFamily="34" charset="0"/>
              <a:cs typeface="Calibri" panose="020F0502020204030204" pitchFamily="34" charset="0"/>
            </a:endParaRPr>
          </a:p>
          <a:p>
            <a:pPr lvl="1"/>
            <a:r>
              <a:rPr lang="en-US" sz="2000" b="1" dirty="0">
                <a:latin typeface="Menlo"/>
                <a:ea typeface="Calibri" panose="020F0502020204030204" pitchFamily="34" charset="0"/>
                <a:cs typeface="Calibri" panose="020F0502020204030204" pitchFamily="34" charset="0"/>
              </a:rPr>
              <a:t>Finding 3: </a:t>
            </a:r>
            <a:r>
              <a:rPr lang="en-US" sz="2000" dirty="0">
                <a:latin typeface="Menlo"/>
                <a:ea typeface="Calibri" panose="020F0502020204030204" pitchFamily="34" charset="0"/>
                <a:cs typeface="Calibri" panose="020F0502020204030204" pitchFamily="34" charset="0"/>
              </a:rPr>
              <a:t>There are 4 booster versions with success drone ship outcome between 4 and 6 tons.</a:t>
            </a:r>
          </a:p>
          <a:p>
            <a:pPr lvl="1"/>
            <a:endParaRPr lang="en-US" sz="2000" dirty="0">
              <a:latin typeface="Menlo"/>
              <a:ea typeface="Calibri" panose="020F0502020204030204" pitchFamily="34" charset="0"/>
              <a:cs typeface="Calibri" panose="020F0502020204030204" pitchFamily="34" charset="0"/>
            </a:endParaRPr>
          </a:p>
          <a:p>
            <a:pPr lvl="1"/>
            <a:r>
              <a:rPr lang="en-US" sz="2000" b="1" dirty="0">
                <a:latin typeface="Menlo"/>
                <a:ea typeface="Calibri" panose="020F0502020204030204" pitchFamily="34" charset="0"/>
                <a:cs typeface="Calibri" panose="020F0502020204030204" pitchFamily="34" charset="0"/>
              </a:rPr>
              <a:t>Finding 4: </a:t>
            </a:r>
            <a:r>
              <a:rPr lang="en-US" sz="2000" dirty="0">
                <a:latin typeface="Menlo"/>
                <a:ea typeface="Calibri" panose="020F0502020204030204" pitchFamily="34" charset="0"/>
                <a:cs typeface="Calibri" panose="020F0502020204030204" pitchFamily="34" charset="0"/>
              </a:rPr>
              <a:t>The maximum payload mass is 15.6 tons</a:t>
            </a:r>
          </a:p>
          <a:p>
            <a:pPr lvl="1"/>
            <a:endParaRPr lang="en-US" sz="2000" dirty="0">
              <a:latin typeface="Menlo"/>
              <a:ea typeface="Calibri" panose="020F0502020204030204" pitchFamily="34" charset="0"/>
              <a:cs typeface="Calibri" panose="020F0502020204030204" pitchFamily="34" charset="0"/>
            </a:endParaRPr>
          </a:p>
          <a:p>
            <a:pPr marL="457200" indent="-457200">
              <a:buFont typeface="+mj-lt"/>
              <a:buAutoNum type="arabicPeriod"/>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078AEDA-5080-7BFE-7A36-7CD1FCE87D54}"/>
              </a:ext>
            </a:extLst>
          </p:cNvPr>
          <p:cNvPicPr>
            <a:picLocks noChangeAspect="1"/>
          </p:cNvPicPr>
          <p:nvPr/>
        </p:nvPicPr>
        <p:blipFill>
          <a:blip r:embed="rId3"/>
          <a:stretch>
            <a:fillRect/>
          </a:stretch>
        </p:blipFill>
        <p:spPr>
          <a:xfrm>
            <a:off x="9924742" y="1557840"/>
            <a:ext cx="1813717" cy="4541914"/>
          </a:xfrm>
          <a:prstGeom prst="rect">
            <a:avLst/>
          </a:prstGeom>
        </p:spPr>
      </p:pic>
      <p:sp>
        <p:nvSpPr>
          <p:cNvPr id="7" name="Marcador de texto 11">
            <a:extLst>
              <a:ext uri="{FF2B5EF4-FFF2-40B4-BE49-F238E27FC236}">
                <a16:creationId xmlns:a16="http://schemas.microsoft.com/office/drawing/2014/main" id="{8E7D372D-9569-0BA7-CF21-AD38EB9894F6}"/>
              </a:ext>
            </a:extLst>
          </p:cNvPr>
          <p:cNvSpPr txBox="1">
            <a:spLocks/>
          </p:cNvSpPr>
          <p:nvPr/>
        </p:nvSpPr>
        <p:spPr>
          <a:xfrm>
            <a:off x="9924742" y="1195483"/>
            <a:ext cx="2094805"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2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NASA Launches</a:t>
            </a:r>
            <a:endPar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pic>
        <p:nvPicPr>
          <p:cNvPr id="10" name="Picture 9">
            <a:extLst>
              <a:ext uri="{FF2B5EF4-FFF2-40B4-BE49-F238E27FC236}">
                <a16:creationId xmlns:a16="http://schemas.microsoft.com/office/drawing/2014/main" id="{F85D0CD2-1073-2B4F-94E8-0748CEB2B5E0}"/>
              </a:ext>
            </a:extLst>
          </p:cNvPr>
          <p:cNvPicPr>
            <a:picLocks noChangeAspect="1"/>
          </p:cNvPicPr>
          <p:nvPr/>
        </p:nvPicPr>
        <p:blipFill>
          <a:blip r:embed="rId4"/>
          <a:stretch>
            <a:fillRect/>
          </a:stretch>
        </p:blipFill>
        <p:spPr>
          <a:xfrm>
            <a:off x="2790271" y="1130620"/>
            <a:ext cx="3579625" cy="1482988"/>
          </a:xfrm>
          <a:prstGeom prst="rect">
            <a:avLst/>
          </a:prstGeom>
        </p:spPr>
      </p:pic>
      <p:pic>
        <p:nvPicPr>
          <p:cNvPr id="12" name="Picture 11">
            <a:extLst>
              <a:ext uri="{FF2B5EF4-FFF2-40B4-BE49-F238E27FC236}">
                <a16:creationId xmlns:a16="http://schemas.microsoft.com/office/drawing/2014/main" id="{EE4F06EF-CFDF-5438-F979-AABA790D29B0}"/>
              </a:ext>
            </a:extLst>
          </p:cNvPr>
          <p:cNvPicPr>
            <a:picLocks noChangeAspect="1"/>
          </p:cNvPicPr>
          <p:nvPr/>
        </p:nvPicPr>
        <p:blipFill>
          <a:blip r:embed="rId5"/>
          <a:stretch>
            <a:fillRect/>
          </a:stretch>
        </p:blipFill>
        <p:spPr>
          <a:xfrm>
            <a:off x="7418169" y="1119817"/>
            <a:ext cx="1889924" cy="2751058"/>
          </a:xfrm>
          <a:prstGeom prst="rect">
            <a:avLst/>
          </a:prstGeom>
        </p:spPr>
      </p:pic>
    </p:spTree>
    <p:extLst>
      <p:ext uri="{BB962C8B-B14F-4D97-AF65-F5344CB8AC3E}">
        <p14:creationId xmlns:p14="http://schemas.microsoft.com/office/powerpoint/2010/main" val="3738589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RESULTS – VISUALIZATION</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pic>
        <p:nvPicPr>
          <p:cNvPr id="2050" name="Picture 2">
            <a:extLst>
              <a:ext uri="{FF2B5EF4-FFF2-40B4-BE49-F238E27FC236}">
                <a16:creationId xmlns:a16="http://schemas.microsoft.com/office/drawing/2014/main" id="{C5092806-75FF-D052-C436-0A8288174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78" y="3987356"/>
            <a:ext cx="11561085" cy="22640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75C57E-51C6-B5E1-C71D-75B7AA23660A}"/>
              </a:ext>
            </a:extLst>
          </p:cNvPr>
          <p:cNvSpPr txBox="1"/>
          <p:nvPr/>
        </p:nvSpPr>
        <p:spPr>
          <a:xfrm>
            <a:off x="498298" y="1312451"/>
            <a:ext cx="6347979" cy="2554545"/>
          </a:xfrm>
          <a:prstGeom prst="rect">
            <a:avLst/>
          </a:prstGeom>
          <a:noFill/>
        </p:spPr>
        <p:txBody>
          <a:bodyPr wrap="square">
            <a:spAutoFit/>
          </a:bodyPr>
          <a:lstStyle/>
          <a:p>
            <a:pPr lvl="1"/>
            <a:r>
              <a:rPr lang="en-US" sz="2000" b="1" dirty="0">
                <a:latin typeface="Menlo"/>
                <a:ea typeface="Calibri" panose="020F0502020204030204" pitchFamily="34" charset="0"/>
                <a:cs typeface="Calibri" panose="020F0502020204030204" pitchFamily="34" charset="0"/>
              </a:rPr>
              <a:t>Finding 5: </a:t>
            </a:r>
            <a:r>
              <a:rPr lang="en-US" sz="2000" dirty="0">
                <a:latin typeface="-apple-system"/>
                <a:ea typeface="Calibri" panose="020F0502020204030204" pitchFamily="34" charset="0"/>
                <a:cs typeface="Calibri" panose="020F0502020204030204" pitchFamily="34" charset="0"/>
              </a:rPr>
              <a:t>A</a:t>
            </a:r>
            <a:r>
              <a:rPr lang="en-US" sz="2000" b="0" i="0" dirty="0">
                <a:effectLst/>
                <a:latin typeface="-apple-system"/>
              </a:rPr>
              <a:t>s the flight number increases, the first stage is more likely to land successfully</a:t>
            </a:r>
          </a:p>
          <a:p>
            <a:pPr lvl="1"/>
            <a:endParaRPr lang="en-US" sz="2000" dirty="0">
              <a:latin typeface="Menlo"/>
              <a:ea typeface="Calibri" panose="020F0502020204030204" pitchFamily="34" charset="0"/>
              <a:cs typeface="Calibri" panose="020F0502020204030204" pitchFamily="34" charset="0"/>
            </a:endParaRPr>
          </a:p>
          <a:p>
            <a:pPr lvl="1"/>
            <a:r>
              <a:rPr lang="en-US" sz="2000" b="1" dirty="0">
                <a:latin typeface="Menlo"/>
                <a:ea typeface="Calibri" panose="020F0502020204030204" pitchFamily="34" charset="0"/>
                <a:cs typeface="Calibri" panose="020F0502020204030204" pitchFamily="34" charset="0"/>
              </a:rPr>
              <a:t>Finding 6: </a:t>
            </a:r>
            <a:r>
              <a:rPr lang="en-US" sz="2000" dirty="0">
                <a:latin typeface="Menlo"/>
                <a:ea typeface="Calibri" panose="020F0502020204030204" pitchFamily="34" charset="0"/>
                <a:cs typeface="Calibri" panose="020F0502020204030204" pitchFamily="34" charset="0"/>
              </a:rPr>
              <a:t>The more massive the payload, the less likely the first stage will return</a:t>
            </a:r>
          </a:p>
          <a:p>
            <a:pPr lvl="1"/>
            <a:endParaRPr lang="en-US" sz="2000" dirty="0">
              <a:latin typeface="Menlo"/>
              <a:ea typeface="Calibri" panose="020F0502020204030204" pitchFamily="34" charset="0"/>
              <a:cs typeface="Calibri" panose="020F0502020204030204" pitchFamily="34" charset="0"/>
            </a:endParaRPr>
          </a:p>
          <a:p>
            <a:pPr marL="457200" indent="-457200">
              <a:buFont typeface="+mj-lt"/>
              <a:buAutoNum type="arabicPeriod"/>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052" name="Picture 4">
            <a:extLst>
              <a:ext uri="{FF2B5EF4-FFF2-40B4-BE49-F238E27FC236}">
                <a16:creationId xmlns:a16="http://schemas.microsoft.com/office/drawing/2014/main" id="{03E12E9F-7FF3-6954-F77E-46EBE2714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462" y="1196293"/>
            <a:ext cx="4138240" cy="2509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55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RESULTS – VISUALIZATION</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pic>
        <p:nvPicPr>
          <p:cNvPr id="4098" name="Picture 2">
            <a:extLst>
              <a:ext uri="{FF2B5EF4-FFF2-40B4-BE49-F238E27FC236}">
                <a16:creationId xmlns:a16="http://schemas.microsoft.com/office/drawing/2014/main" id="{B5F3D4DC-9A90-0812-9E7E-DB434C298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3870190"/>
            <a:ext cx="10808677" cy="22489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05B12E-4657-7E62-825C-EEF38CFFC4B4}"/>
              </a:ext>
            </a:extLst>
          </p:cNvPr>
          <p:cNvSpPr txBox="1"/>
          <p:nvPr/>
        </p:nvSpPr>
        <p:spPr>
          <a:xfrm>
            <a:off x="826544" y="1137466"/>
            <a:ext cx="8809825" cy="34778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Finding 7: </a:t>
            </a:r>
            <a:r>
              <a:rPr lang="en-US" sz="2000" dirty="0">
                <a:latin typeface="-apple-system"/>
                <a:ea typeface="Calibri" panose="020F0502020204030204" pitchFamily="34" charset="0"/>
                <a:cs typeface="Calibri" panose="020F0502020204030204" pitchFamily="34" charset="0"/>
              </a:rPr>
              <a:t>D</a:t>
            </a:r>
            <a:r>
              <a:rPr kumimoji="0" lang="en-US" altLang="en-US" sz="2000" b="0" i="0" u="none" strike="noStrike" cap="none" normalizeH="0" baseline="0" dirty="0">
                <a:ln>
                  <a:noFill/>
                </a:ln>
                <a:solidFill>
                  <a:schemeClr val="tx1"/>
                </a:solidFill>
                <a:effectLst/>
                <a:latin typeface="-apple-system"/>
              </a:rPr>
              <a:t>ifferent launch sites have different success rates. </a:t>
            </a:r>
            <a:r>
              <a:rPr kumimoji="0" lang="en-US" altLang="en-US" sz="2000" b="0" i="0" u="none" strike="noStrike" cap="none" normalizeH="0" baseline="0" dirty="0">
                <a:ln>
                  <a:noFill/>
                </a:ln>
                <a:solidFill>
                  <a:schemeClr val="tx1"/>
                </a:solidFill>
                <a:effectLst/>
                <a:latin typeface="var(--jp-code-font-family)"/>
              </a:rPr>
              <a:t>CCAFS LC-40</a:t>
            </a:r>
            <a:r>
              <a:rPr kumimoji="0" lang="en-US" altLang="en-US" sz="2000" b="0" i="0" u="none" strike="noStrike" cap="none" normalizeH="0" baseline="0" dirty="0">
                <a:ln>
                  <a:noFill/>
                </a:ln>
                <a:solidFill>
                  <a:schemeClr val="tx1"/>
                </a:solidFill>
                <a:effectLst/>
                <a:latin typeface="-apple-system"/>
              </a:rPr>
              <a:t>, has a success rate of 60 %, while </a:t>
            </a:r>
            <a:r>
              <a:rPr kumimoji="0" lang="en-US" altLang="en-US" sz="2000" b="0" i="0" u="none" strike="noStrike" cap="none" normalizeH="0" baseline="0" dirty="0">
                <a:ln>
                  <a:noFill/>
                </a:ln>
                <a:solidFill>
                  <a:schemeClr val="tx1"/>
                </a:solidFill>
                <a:effectLst/>
                <a:latin typeface="var(--jp-code-font-family)"/>
              </a:rPr>
              <a:t>KSC LC-39A</a:t>
            </a:r>
            <a:r>
              <a:rPr kumimoji="0" lang="en-US" altLang="en-US" sz="2000" b="0" i="0" u="none" strike="noStrike" cap="none" normalizeH="0" baseline="0" dirty="0">
                <a:ln>
                  <a:noFill/>
                </a:ln>
                <a:solidFill>
                  <a:schemeClr val="tx1"/>
                </a:solidFill>
                <a:effectLst/>
                <a:latin typeface="-apple-system"/>
              </a:rPr>
              <a:t> and </a:t>
            </a:r>
            <a:r>
              <a:rPr kumimoji="0" lang="en-US" altLang="en-US" sz="2000" b="0" i="0" u="none" strike="noStrike" cap="none" normalizeH="0" baseline="0" dirty="0">
                <a:ln>
                  <a:noFill/>
                </a:ln>
                <a:solidFill>
                  <a:schemeClr val="tx1"/>
                </a:solidFill>
                <a:effectLst/>
                <a:latin typeface="var(--jp-code-font-family)"/>
              </a:rPr>
              <a:t>VAFB SLC 4E</a:t>
            </a:r>
            <a:r>
              <a:rPr kumimoji="0" lang="en-US" altLang="en-US" sz="2000" b="0" i="0" u="none" strike="noStrike" cap="none" normalizeH="0" baseline="0" dirty="0">
                <a:ln>
                  <a:noFill/>
                </a:ln>
                <a:solidFill>
                  <a:schemeClr val="tx1"/>
                </a:solidFill>
                <a:effectLst/>
                <a:latin typeface="-apple-system"/>
              </a:rPr>
              <a:t> has a success rate of 77%</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pple-system"/>
              </a:rPr>
              <a:t>Finding 8: </a:t>
            </a:r>
            <a:r>
              <a:rPr kumimoji="0" lang="en-US" altLang="en-US" sz="2000" b="0" i="0" u="none" strike="noStrike" cap="none" normalizeH="0" baseline="0" dirty="0">
                <a:ln>
                  <a:noFill/>
                </a:ln>
                <a:solidFill>
                  <a:schemeClr val="tx1"/>
                </a:solidFill>
                <a:effectLst/>
                <a:latin typeface="-apple-system"/>
              </a:rPr>
              <a:t>CCAFS LC-40 success rate was highly impacted by the first 20 missions, where the success rate was about 25%</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pple-system"/>
              </a:rPr>
              <a:t>Finding 9: </a:t>
            </a:r>
            <a:r>
              <a:rPr kumimoji="0" lang="en-US" altLang="en-US" sz="2000" b="0" i="0" u="none" strike="noStrike" cap="none" normalizeH="0" baseline="0" dirty="0">
                <a:ln>
                  <a:noFill/>
                </a:ln>
                <a:solidFill>
                  <a:schemeClr val="tx1"/>
                </a:solidFill>
                <a:effectLst/>
                <a:latin typeface="-apple-system"/>
              </a:rPr>
              <a:t>Most of the Falcon 9 Launches are been done in the CCAFS LC-40 launch site</a:t>
            </a:r>
            <a:endParaRPr kumimoji="0" lang="en-US" altLang="en-US" sz="4400" b="0" i="0" u="none" strike="noStrike" cap="none" normalizeH="0" baseline="0" dirty="0">
              <a:ln>
                <a:noFill/>
              </a:ln>
              <a:solidFill>
                <a:schemeClr val="tx1"/>
              </a:solidFill>
              <a:effectLst/>
              <a:latin typeface="Arial" panose="020B0604020202020204" pitchFamily="34" charset="0"/>
            </a:endParaRPr>
          </a:p>
          <a:p>
            <a:pPr lvl="1"/>
            <a:endParaRPr lang="en-US" sz="2000" dirty="0">
              <a:latin typeface="Menlo"/>
              <a:ea typeface="Calibri" panose="020F0502020204030204" pitchFamily="34" charset="0"/>
              <a:cs typeface="Calibri" panose="020F0502020204030204" pitchFamily="34" charset="0"/>
            </a:endParaRPr>
          </a:p>
          <a:p>
            <a:pPr marL="457200" indent="-457200">
              <a:buFont typeface="+mj-lt"/>
              <a:buAutoNum type="arabicPeriod"/>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7657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RESULTS – VISUALIZATION</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pic>
        <p:nvPicPr>
          <p:cNvPr id="5122" name="Picture 2">
            <a:extLst>
              <a:ext uri="{FF2B5EF4-FFF2-40B4-BE49-F238E27FC236}">
                <a16:creationId xmlns:a16="http://schemas.microsoft.com/office/drawing/2014/main" id="{E197FFF8-C219-EEDC-735C-AD886B16C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04" y="2793635"/>
            <a:ext cx="11082192" cy="23059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BDB4F5-CD0C-0548-FEE4-6B996B105382}"/>
              </a:ext>
            </a:extLst>
          </p:cNvPr>
          <p:cNvSpPr txBox="1"/>
          <p:nvPr/>
        </p:nvSpPr>
        <p:spPr>
          <a:xfrm>
            <a:off x="826544" y="1137466"/>
            <a:ext cx="8809825"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Finding 10: </a:t>
            </a:r>
            <a:r>
              <a:rPr lang="en-US" sz="2000" dirty="0">
                <a:latin typeface="Menlo"/>
                <a:ea typeface="Calibri" panose="020F0502020204030204" pitchFamily="34" charset="0"/>
                <a:cs typeface="Calibri" panose="020F0502020204030204" pitchFamily="34" charset="0"/>
              </a:rPr>
              <a:t>There are not rockets launch for heavy payload mass greater than 10,000 kg </a:t>
            </a:r>
            <a:r>
              <a:rPr lang="en-US" sz="2000" dirty="0">
                <a:latin typeface="-apple-system"/>
                <a:ea typeface="Calibri" panose="020F0502020204030204" pitchFamily="34" charset="0"/>
                <a:cs typeface="Calibri" panose="020F0502020204030204" pitchFamily="34" charset="0"/>
              </a:rPr>
              <a:t>f</a:t>
            </a:r>
            <a:r>
              <a:rPr lang="en-US" sz="2000" i="0" dirty="0">
                <a:effectLst/>
                <a:latin typeface="-apple-system"/>
              </a:rPr>
              <a:t>or the VAFB-SLC launch site</a:t>
            </a:r>
            <a:r>
              <a:rPr lang="en-US" sz="2000" dirty="0">
                <a:latin typeface="-apple-system"/>
              </a:rPr>
              <a:t>.</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8569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RESULTS – VISUALIZATION </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2" name="TextBox 1">
            <a:extLst>
              <a:ext uri="{FF2B5EF4-FFF2-40B4-BE49-F238E27FC236}">
                <a16:creationId xmlns:a16="http://schemas.microsoft.com/office/drawing/2014/main" id="{82BDB4F5-CD0C-0548-FEE4-6B996B105382}"/>
              </a:ext>
            </a:extLst>
          </p:cNvPr>
          <p:cNvSpPr txBox="1"/>
          <p:nvPr/>
        </p:nvSpPr>
        <p:spPr>
          <a:xfrm>
            <a:off x="826544" y="1137466"/>
            <a:ext cx="8809825"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Finding 11: </a:t>
            </a:r>
            <a:r>
              <a:rPr lang="en-US" sz="2000" b="0" i="0" dirty="0">
                <a:effectLst/>
                <a:latin typeface="-apple-system"/>
              </a:rPr>
              <a:t>LEO orbit the Success appears related to the number of flights; on the other hand, there seems to be no relationship between flight number when in GTO orbit</a:t>
            </a: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146" name="Picture 2">
            <a:extLst>
              <a:ext uri="{FF2B5EF4-FFF2-40B4-BE49-F238E27FC236}">
                <a16:creationId xmlns:a16="http://schemas.microsoft.com/office/drawing/2014/main" id="{D4BFFBCE-59A9-0A7C-BDD5-AA140FC16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2926"/>
            <a:ext cx="12192000" cy="253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27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TABLE OF CONTENT</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graphicFrame>
        <p:nvGraphicFramePr>
          <p:cNvPr id="2" name="Diagram 1">
            <a:extLst>
              <a:ext uri="{FF2B5EF4-FFF2-40B4-BE49-F238E27FC236}">
                <a16:creationId xmlns:a16="http://schemas.microsoft.com/office/drawing/2014/main" id="{8165C631-9364-1B5C-DEBA-3FB2F56EAD68}"/>
              </a:ext>
            </a:extLst>
          </p:cNvPr>
          <p:cNvGraphicFramePr/>
          <p:nvPr>
            <p:extLst>
              <p:ext uri="{D42A27DB-BD31-4B8C-83A1-F6EECF244321}">
                <p14:modId xmlns:p14="http://schemas.microsoft.com/office/powerpoint/2010/main" val="3780154059"/>
              </p:ext>
            </p:extLst>
          </p:nvPr>
        </p:nvGraphicFramePr>
        <p:xfrm>
          <a:off x="2020277" y="1446498"/>
          <a:ext cx="5810738" cy="3770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Watch SpaceX Fire Off Its Second Flight-Proven Falcon 9 | WIRED">
            <a:extLst>
              <a:ext uri="{FF2B5EF4-FFF2-40B4-BE49-F238E27FC236}">
                <a16:creationId xmlns:a16="http://schemas.microsoft.com/office/drawing/2014/main" id="{7CD414F1-93F2-73FE-39AC-622E6DF03C5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564" r="24359"/>
          <a:stretch/>
        </p:blipFill>
        <p:spPr bwMode="auto">
          <a:xfrm>
            <a:off x="8958384" y="1446498"/>
            <a:ext cx="2668193" cy="3770272"/>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19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RESULTS – Interactive Map</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pic>
        <p:nvPicPr>
          <p:cNvPr id="3" name="Picture 2">
            <a:extLst>
              <a:ext uri="{FF2B5EF4-FFF2-40B4-BE49-F238E27FC236}">
                <a16:creationId xmlns:a16="http://schemas.microsoft.com/office/drawing/2014/main" id="{1C30931E-64DB-DBB5-34C2-D0782A34EBF7}"/>
              </a:ext>
            </a:extLst>
          </p:cNvPr>
          <p:cNvPicPr>
            <a:picLocks noChangeAspect="1"/>
          </p:cNvPicPr>
          <p:nvPr/>
        </p:nvPicPr>
        <p:blipFill>
          <a:blip r:embed="rId2"/>
          <a:stretch>
            <a:fillRect/>
          </a:stretch>
        </p:blipFill>
        <p:spPr>
          <a:xfrm>
            <a:off x="453541" y="1710240"/>
            <a:ext cx="5642459" cy="3160457"/>
          </a:xfrm>
          <a:prstGeom prst="rect">
            <a:avLst/>
          </a:prstGeom>
        </p:spPr>
      </p:pic>
      <p:pic>
        <p:nvPicPr>
          <p:cNvPr id="5" name="Picture 4">
            <a:extLst>
              <a:ext uri="{FF2B5EF4-FFF2-40B4-BE49-F238E27FC236}">
                <a16:creationId xmlns:a16="http://schemas.microsoft.com/office/drawing/2014/main" id="{50F68DB5-3D82-C1F9-83C4-0C08DC0B8F90}"/>
              </a:ext>
            </a:extLst>
          </p:cNvPr>
          <p:cNvPicPr>
            <a:picLocks noChangeAspect="1"/>
          </p:cNvPicPr>
          <p:nvPr/>
        </p:nvPicPr>
        <p:blipFill>
          <a:blip r:embed="rId3"/>
          <a:stretch>
            <a:fillRect/>
          </a:stretch>
        </p:blipFill>
        <p:spPr>
          <a:xfrm>
            <a:off x="6348268" y="1710240"/>
            <a:ext cx="5390192" cy="3160457"/>
          </a:xfrm>
          <a:prstGeom prst="rect">
            <a:avLst/>
          </a:prstGeom>
        </p:spPr>
      </p:pic>
    </p:spTree>
    <p:extLst>
      <p:ext uri="{BB962C8B-B14F-4D97-AF65-F5344CB8AC3E}">
        <p14:creationId xmlns:p14="http://schemas.microsoft.com/office/powerpoint/2010/main" val="3075051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RESULTS – Interactive Dashboard</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pic>
        <p:nvPicPr>
          <p:cNvPr id="2" name="Picture 1">
            <a:extLst>
              <a:ext uri="{FF2B5EF4-FFF2-40B4-BE49-F238E27FC236}">
                <a16:creationId xmlns:a16="http://schemas.microsoft.com/office/drawing/2014/main" id="{5E174E8F-D72D-867C-3677-7619889C1116}"/>
              </a:ext>
            </a:extLst>
          </p:cNvPr>
          <p:cNvPicPr>
            <a:picLocks noChangeAspect="1"/>
          </p:cNvPicPr>
          <p:nvPr/>
        </p:nvPicPr>
        <p:blipFill>
          <a:blip r:embed="rId2"/>
          <a:stretch>
            <a:fillRect/>
          </a:stretch>
        </p:blipFill>
        <p:spPr>
          <a:xfrm>
            <a:off x="6882583" y="1100220"/>
            <a:ext cx="4482872" cy="2308009"/>
          </a:xfrm>
          <a:prstGeom prst="rect">
            <a:avLst/>
          </a:prstGeom>
        </p:spPr>
      </p:pic>
      <p:sp>
        <p:nvSpPr>
          <p:cNvPr id="3" name="TextBox 2">
            <a:extLst>
              <a:ext uri="{FF2B5EF4-FFF2-40B4-BE49-F238E27FC236}">
                <a16:creationId xmlns:a16="http://schemas.microsoft.com/office/drawing/2014/main" id="{DEA2C309-50EF-9386-D1B3-74424D9EE326}"/>
              </a:ext>
            </a:extLst>
          </p:cNvPr>
          <p:cNvSpPr txBox="1"/>
          <p:nvPr/>
        </p:nvSpPr>
        <p:spPr>
          <a:xfrm>
            <a:off x="826545" y="1137466"/>
            <a:ext cx="5550810" cy="34778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Finding 12: </a:t>
            </a:r>
            <a:r>
              <a:rPr lang="en-US" sz="2000" dirty="0">
                <a:latin typeface="-apple-system"/>
                <a:ea typeface="Calibri" panose="020F0502020204030204" pitchFamily="34" charset="0"/>
                <a:cs typeface="Calibri" panose="020F0502020204030204" pitchFamily="34" charset="0"/>
              </a:rPr>
              <a:t>82% of total Falcon 9 launches were in the East coast.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pple-system"/>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latin typeface="-apple-system"/>
                <a:ea typeface="Calibri" panose="020F0502020204030204" pitchFamily="34" charset="0"/>
                <a:cs typeface="Calibri" panose="020F0502020204030204" pitchFamily="34" charset="0"/>
              </a:rPr>
              <a:t>Finding 13: </a:t>
            </a:r>
            <a:r>
              <a:rPr lang="en-US" altLang="en-US" sz="2000" dirty="0">
                <a:latin typeface="-apple-system"/>
                <a:ea typeface="Calibri" panose="020F0502020204030204" pitchFamily="34" charset="0"/>
                <a:cs typeface="Calibri" panose="020F0502020204030204" pitchFamily="34" charset="0"/>
              </a:rPr>
              <a:t>The East coast had a higher successful rate than the West coast launches</a:t>
            </a:r>
            <a:endParaRPr lang="en-US" altLang="en-US" sz="2000" dirty="0">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latin typeface="-apple-system"/>
              <a:ea typeface="Calibri" panose="020F0502020204030204" pitchFamily="34" charset="0"/>
              <a:cs typeface="Calibri" panose="020F0502020204030204" pitchFamily="34" charset="0"/>
            </a:endParaRPr>
          </a:p>
          <a:p>
            <a:pPr eaLnBrk="0" fontAlgn="base" hangingPunct="0">
              <a:spcBef>
                <a:spcPct val="0"/>
              </a:spcBef>
              <a:spcAft>
                <a:spcPct val="0"/>
              </a:spcAft>
            </a:pPr>
            <a:r>
              <a:rPr lang="en-US" altLang="en-US" sz="2000" b="1" dirty="0">
                <a:latin typeface="-apple-system"/>
                <a:ea typeface="Calibri" panose="020F0502020204030204" pitchFamily="34" charset="0"/>
                <a:cs typeface="Calibri" panose="020F0502020204030204" pitchFamily="34" charset="0"/>
              </a:rPr>
              <a:t>Finding 14: </a:t>
            </a:r>
            <a:r>
              <a:rPr lang="en-US" altLang="en-US" sz="2000" dirty="0">
                <a:latin typeface="-apple-system"/>
                <a:ea typeface="Calibri" panose="020F0502020204030204" pitchFamily="34" charset="0"/>
                <a:cs typeface="Calibri" panose="020F0502020204030204" pitchFamily="34" charset="0"/>
              </a:rPr>
              <a:t>Launch sites are always located near the coast, rail roads and highways.</a:t>
            </a:r>
            <a:endParaRPr kumimoji="0" lang="en-US" altLang="en-US" sz="2000" i="0" u="none" strike="noStrike" cap="none" normalizeH="0" baseline="0" dirty="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latin typeface="Menlo"/>
              <a:ea typeface="Calibri" panose="020F0502020204030204" pitchFamily="34" charset="0"/>
              <a:cs typeface="Calibri" panose="020F0502020204030204" pitchFamily="34" charset="0"/>
            </a:endParaRPr>
          </a:p>
          <a:p>
            <a:pPr marL="457200" indent="-457200">
              <a:buFont typeface="+mj-lt"/>
              <a:buAutoNum type="arabicPeriod"/>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093398DC-722E-F36C-5DA3-EB853F9498E4}"/>
              </a:ext>
            </a:extLst>
          </p:cNvPr>
          <p:cNvPicPr>
            <a:picLocks noChangeAspect="1"/>
          </p:cNvPicPr>
          <p:nvPr/>
        </p:nvPicPr>
        <p:blipFill>
          <a:blip r:embed="rId3"/>
          <a:stretch>
            <a:fillRect/>
          </a:stretch>
        </p:blipFill>
        <p:spPr>
          <a:xfrm>
            <a:off x="4119118" y="3593785"/>
            <a:ext cx="1996613" cy="2080440"/>
          </a:xfrm>
          <a:prstGeom prst="rect">
            <a:avLst/>
          </a:prstGeom>
        </p:spPr>
      </p:pic>
      <p:pic>
        <p:nvPicPr>
          <p:cNvPr id="12" name="Picture 11">
            <a:extLst>
              <a:ext uri="{FF2B5EF4-FFF2-40B4-BE49-F238E27FC236}">
                <a16:creationId xmlns:a16="http://schemas.microsoft.com/office/drawing/2014/main" id="{0D6B762E-3E96-84EC-E587-39ECF0FC16AB}"/>
              </a:ext>
            </a:extLst>
          </p:cNvPr>
          <p:cNvPicPr>
            <a:picLocks noChangeAspect="1"/>
          </p:cNvPicPr>
          <p:nvPr/>
        </p:nvPicPr>
        <p:blipFill>
          <a:blip r:embed="rId4"/>
          <a:stretch>
            <a:fillRect/>
          </a:stretch>
        </p:blipFill>
        <p:spPr>
          <a:xfrm>
            <a:off x="6879647" y="3593785"/>
            <a:ext cx="4485808" cy="2080440"/>
          </a:xfrm>
          <a:prstGeom prst="rect">
            <a:avLst/>
          </a:prstGeom>
        </p:spPr>
      </p:pic>
    </p:spTree>
    <p:extLst>
      <p:ext uri="{BB962C8B-B14F-4D97-AF65-F5344CB8AC3E}">
        <p14:creationId xmlns:p14="http://schemas.microsoft.com/office/powerpoint/2010/main" val="552252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71499" y="405410"/>
            <a:ext cx="10439400" cy="374708"/>
          </a:xfrm>
        </p:spPr>
        <p:txBody>
          <a:bodyPr anchor="ctr">
            <a:noAutofit/>
          </a:bodyPr>
          <a:lstStyle/>
          <a:p>
            <a:pPr marL="0" indent="0" defTabSz="1828800">
              <a:spcBef>
                <a:spcPts val="2000"/>
              </a:spcBef>
              <a:buNone/>
              <a:defRPr/>
            </a:pPr>
            <a:r>
              <a:rPr kumimoji="0" lang="en-US" sz="29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RESULTS – INTERACTIVE DASHBOARD</a:t>
            </a:r>
            <a:endParaRPr kumimoji="0" lang="en-US" sz="29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pic>
        <p:nvPicPr>
          <p:cNvPr id="4" name="Picture 3">
            <a:extLst>
              <a:ext uri="{FF2B5EF4-FFF2-40B4-BE49-F238E27FC236}">
                <a16:creationId xmlns:a16="http://schemas.microsoft.com/office/drawing/2014/main" id="{085FB292-0EF5-0FFB-D513-DCC748A219FE}"/>
              </a:ext>
            </a:extLst>
          </p:cNvPr>
          <p:cNvPicPr>
            <a:picLocks noChangeAspect="1"/>
          </p:cNvPicPr>
          <p:nvPr/>
        </p:nvPicPr>
        <p:blipFill>
          <a:blip r:embed="rId2"/>
          <a:stretch>
            <a:fillRect/>
          </a:stretch>
        </p:blipFill>
        <p:spPr>
          <a:xfrm>
            <a:off x="571499" y="1607178"/>
            <a:ext cx="5794132" cy="2625968"/>
          </a:xfrm>
          <a:prstGeom prst="rect">
            <a:avLst/>
          </a:prstGeom>
        </p:spPr>
      </p:pic>
      <p:sp>
        <p:nvSpPr>
          <p:cNvPr id="6" name="Rectangle: Rounded Corners 5">
            <a:hlinkClick r:id="rId3"/>
            <a:extLst>
              <a:ext uri="{FF2B5EF4-FFF2-40B4-BE49-F238E27FC236}">
                <a16:creationId xmlns:a16="http://schemas.microsoft.com/office/drawing/2014/main" id="{ED9F70F7-CAD5-FB97-048E-7D42D1F3831E}"/>
              </a:ext>
            </a:extLst>
          </p:cNvPr>
          <p:cNvSpPr/>
          <p:nvPr/>
        </p:nvSpPr>
        <p:spPr>
          <a:xfrm>
            <a:off x="7209692" y="2269531"/>
            <a:ext cx="4144108" cy="1159469"/>
          </a:xfrm>
          <a:prstGeom prst="roundRect">
            <a:avLst/>
          </a:prstGeom>
          <a:solidFill>
            <a:srgbClr val="1D34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Click here to be redirected to the interactive dashboard</a:t>
            </a:r>
          </a:p>
        </p:txBody>
      </p:sp>
      <p:sp>
        <p:nvSpPr>
          <p:cNvPr id="7" name="TextBox 6">
            <a:extLst>
              <a:ext uri="{FF2B5EF4-FFF2-40B4-BE49-F238E27FC236}">
                <a16:creationId xmlns:a16="http://schemas.microsoft.com/office/drawing/2014/main" id="{2688AB4E-4FC0-3607-2C6B-6DE1C8312D44}"/>
              </a:ext>
            </a:extLst>
          </p:cNvPr>
          <p:cNvSpPr txBox="1"/>
          <p:nvPr/>
        </p:nvSpPr>
        <p:spPr>
          <a:xfrm>
            <a:off x="153683" y="5284875"/>
            <a:ext cx="11663179" cy="1015663"/>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In case you can’t open the link, you can copy it and paste it in your browser: </a:t>
            </a:r>
            <a:r>
              <a:rPr lang="en-US" sz="2000" dirty="0">
                <a:hlinkClick r:id="rId3"/>
              </a:rPr>
              <a:t>Dash (cognitiveclass.ai)</a:t>
            </a:r>
            <a:br>
              <a:rPr lang="en-US" sz="2000" dirty="0">
                <a:latin typeface="Calibri" panose="020F0502020204030204" pitchFamily="34" charset="0"/>
                <a:ea typeface="Calibri" panose="020F0502020204030204" pitchFamily="34" charset="0"/>
                <a:cs typeface="Calibri" panose="020F0502020204030204" pitchFamily="34" charset="0"/>
              </a:rPr>
            </a:b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6190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b="1" dirty="0"/>
              <a:t>RESULTS - INTERACTIVE DASHBOARD – ALL SITES</a:t>
            </a:r>
          </a:p>
        </p:txBody>
      </p:sp>
      <p:pic>
        <p:nvPicPr>
          <p:cNvPr id="9" name="Picture 8">
            <a:extLst>
              <a:ext uri="{FF2B5EF4-FFF2-40B4-BE49-F238E27FC236}">
                <a16:creationId xmlns:a16="http://schemas.microsoft.com/office/drawing/2014/main" id="{0A960A83-251C-FB21-2C7E-4C31FE32D2F2}"/>
              </a:ext>
            </a:extLst>
          </p:cNvPr>
          <p:cNvPicPr>
            <a:picLocks noChangeAspect="1"/>
          </p:cNvPicPr>
          <p:nvPr/>
        </p:nvPicPr>
        <p:blipFill>
          <a:blip r:embed="rId2"/>
          <a:stretch>
            <a:fillRect/>
          </a:stretch>
        </p:blipFill>
        <p:spPr>
          <a:xfrm>
            <a:off x="531530" y="1056193"/>
            <a:ext cx="9468255" cy="3157799"/>
          </a:xfrm>
          <a:prstGeom prst="rect">
            <a:avLst/>
          </a:prstGeom>
        </p:spPr>
      </p:pic>
      <p:pic>
        <p:nvPicPr>
          <p:cNvPr id="11" name="Picture 10">
            <a:extLst>
              <a:ext uri="{FF2B5EF4-FFF2-40B4-BE49-F238E27FC236}">
                <a16:creationId xmlns:a16="http://schemas.microsoft.com/office/drawing/2014/main" id="{6F5743A3-3483-40F6-DC05-E83F08584C3D}"/>
              </a:ext>
            </a:extLst>
          </p:cNvPr>
          <p:cNvPicPr>
            <a:picLocks noChangeAspect="1"/>
          </p:cNvPicPr>
          <p:nvPr/>
        </p:nvPicPr>
        <p:blipFill>
          <a:blip r:embed="rId3"/>
          <a:stretch>
            <a:fillRect/>
          </a:stretch>
        </p:blipFill>
        <p:spPr>
          <a:xfrm>
            <a:off x="668217" y="3717675"/>
            <a:ext cx="9624646" cy="2694901"/>
          </a:xfrm>
          <a:prstGeom prst="rect">
            <a:avLst/>
          </a:prstGeom>
        </p:spPr>
      </p:pic>
    </p:spTree>
    <p:extLst>
      <p:ext uri="{BB962C8B-B14F-4D97-AF65-F5344CB8AC3E}">
        <p14:creationId xmlns:p14="http://schemas.microsoft.com/office/powerpoint/2010/main" val="3848315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b="1" dirty="0"/>
              <a:t>RESULTS - INTERACTIVE DASHBOARD – SPECIFIC LAUNCH SITES</a:t>
            </a:r>
          </a:p>
        </p:txBody>
      </p:sp>
      <p:pic>
        <p:nvPicPr>
          <p:cNvPr id="6" name="Picture 5">
            <a:extLst>
              <a:ext uri="{FF2B5EF4-FFF2-40B4-BE49-F238E27FC236}">
                <a16:creationId xmlns:a16="http://schemas.microsoft.com/office/drawing/2014/main" id="{8312F461-33F6-B2EA-D4F6-1CF817BFA1FA}"/>
              </a:ext>
            </a:extLst>
          </p:cNvPr>
          <p:cNvPicPr>
            <a:picLocks noChangeAspect="1"/>
          </p:cNvPicPr>
          <p:nvPr/>
        </p:nvPicPr>
        <p:blipFill>
          <a:blip r:embed="rId2"/>
          <a:stretch>
            <a:fillRect/>
          </a:stretch>
        </p:blipFill>
        <p:spPr>
          <a:xfrm>
            <a:off x="1606062" y="1075691"/>
            <a:ext cx="7362092" cy="2842073"/>
          </a:xfrm>
          <a:prstGeom prst="rect">
            <a:avLst/>
          </a:prstGeom>
        </p:spPr>
      </p:pic>
      <p:pic>
        <p:nvPicPr>
          <p:cNvPr id="9" name="Picture 8">
            <a:extLst>
              <a:ext uri="{FF2B5EF4-FFF2-40B4-BE49-F238E27FC236}">
                <a16:creationId xmlns:a16="http://schemas.microsoft.com/office/drawing/2014/main" id="{68B70731-647B-78FA-E477-DE59B5E56837}"/>
              </a:ext>
            </a:extLst>
          </p:cNvPr>
          <p:cNvPicPr>
            <a:picLocks noChangeAspect="1"/>
          </p:cNvPicPr>
          <p:nvPr/>
        </p:nvPicPr>
        <p:blipFill rotWithShape="1">
          <a:blip r:embed="rId3"/>
          <a:srcRect t="21277"/>
          <a:stretch/>
        </p:blipFill>
        <p:spPr>
          <a:xfrm>
            <a:off x="1560342" y="4099559"/>
            <a:ext cx="8065477" cy="1743497"/>
          </a:xfrm>
          <a:prstGeom prst="rect">
            <a:avLst/>
          </a:prstGeom>
        </p:spPr>
      </p:pic>
    </p:spTree>
    <p:extLst>
      <p:ext uri="{BB962C8B-B14F-4D97-AF65-F5344CB8AC3E}">
        <p14:creationId xmlns:p14="http://schemas.microsoft.com/office/powerpoint/2010/main" val="3955496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562708" y="425508"/>
            <a:ext cx="10439400" cy="374708"/>
          </a:xfrm>
        </p:spPr>
        <p:txBody>
          <a:bodyPr/>
          <a:lstStyle/>
          <a:p>
            <a:r>
              <a:rPr lang="en-US" sz="2900" b="1" dirty="0"/>
              <a:t>RESULTS INTERACTIVE DASHBOARD </a:t>
            </a:r>
          </a:p>
        </p:txBody>
      </p:sp>
      <p:sp>
        <p:nvSpPr>
          <p:cNvPr id="9" name="TextBox 8">
            <a:extLst>
              <a:ext uri="{FF2B5EF4-FFF2-40B4-BE49-F238E27FC236}">
                <a16:creationId xmlns:a16="http://schemas.microsoft.com/office/drawing/2014/main" id="{185132B4-4ECA-7FC1-4A68-3C9FEF2B0EA2}"/>
              </a:ext>
            </a:extLst>
          </p:cNvPr>
          <p:cNvSpPr txBox="1"/>
          <p:nvPr/>
        </p:nvSpPr>
        <p:spPr>
          <a:xfrm>
            <a:off x="826545" y="1137466"/>
            <a:ext cx="5550810" cy="37856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Finding 15: </a:t>
            </a:r>
            <a:r>
              <a:rPr lang="en-US" sz="2000" dirty="0">
                <a:latin typeface="Menlo"/>
                <a:ea typeface="Calibri" panose="020F0502020204030204" pitchFamily="34" charset="0"/>
                <a:cs typeface="Calibri" panose="020F0502020204030204" pitchFamily="34" charset="0"/>
              </a:rPr>
              <a:t>The Falcon 9 FT Booster version had the higher success among all Booster versions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apple-system"/>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latin typeface="-apple-system"/>
                <a:ea typeface="Calibri" panose="020F0502020204030204" pitchFamily="34" charset="0"/>
                <a:cs typeface="Calibri" panose="020F0502020204030204" pitchFamily="34" charset="0"/>
              </a:rPr>
              <a:t>Finding 16: </a:t>
            </a:r>
            <a:r>
              <a:rPr lang="en-US" altLang="en-US" sz="2000" dirty="0">
                <a:latin typeface="-apple-system"/>
                <a:ea typeface="Calibri" panose="020F0502020204030204" pitchFamily="34" charset="0"/>
                <a:cs typeface="Calibri" panose="020F0502020204030204" pitchFamily="34" charset="0"/>
              </a:rPr>
              <a:t>The launch success was lower when the payload range was less than 2,000 kg and from 6,000 kg to 10,000 kg.</a:t>
            </a:r>
            <a:endParaRPr lang="en-US" altLang="en-US" sz="2000" dirty="0">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latin typeface="-apple-system"/>
              <a:ea typeface="Calibri" panose="020F0502020204030204" pitchFamily="34" charset="0"/>
              <a:cs typeface="Calibri" panose="020F0502020204030204" pitchFamily="34" charset="0"/>
            </a:endParaRPr>
          </a:p>
          <a:p>
            <a:pPr eaLnBrk="0" fontAlgn="base" hangingPunct="0">
              <a:spcBef>
                <a:spcPct val="0"/>
              </a:spcBef>
              <a:spcAft>
                <a:spcPct val="0"/>
              </a:spcAft>
            </a:pPr>
            <a:r>
              <a:rPr lang="en-US" altLang="en-US" sz="2000" b="1" dirty="0">
                <a:latin typeface="-apple-system"/>
                <a:ea typeface="Calibri" panose="020F0502020204030204" pitchFamily="34" charset="0"/>
                <a:cs typeface="Calibri" panose="020F0502020204030204" pitchFamily="34" charset="0"/>
              </a:rPr>
              <a:t>Finding 17: </a:t>
            </a:r>
            <a:r>
              <a:rPr lang="en-US" altLang="en-US" sz="2000" dirty="0">
                <a:latin typeface="-apple-system"/>
                <a:ea typeface="Calibri" panose="020F0502020204030204" pitchFamily="34" charset="0"/>
                <a:cs typeface="Calibri" panose="020F0502020204030204" pitchFamily="34" charset="0"/>
              </a:rPr>
              <a:t>The highest launch success was between payloads from 2,000 kg to 4,000 kg.</a:t>
            </a:r>
            <a:endParaRPr kumimoji="0" lang="en-US" altLang="en-US" sz="2000" i="0" u="none" strike="noStrike" cap="none" normalizeH="0" baseline="0" dirty="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latin typeface="Menlo"/>
              <a:ea typeface="Calibri" panose="020F0502020204030204" pitchFamily="34" charset="0"/>
              <a:cs typeface="Calibri" panose="020F0502020204030204" pitchFamily="34" charset="0"/>
            </a:endParaRPr>
          </a:p>
          <a:p>
            <a:pPr marL="457200" indent="-457200">
              <a:buFont typeface="+mj-lt"/>
              <a:buAutoNum type="arabicPeriod"/>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88DCA010-FEB5-C49F-169A-4AF6EE9B4CD2}"/>
              </a:ext>
            </a:extLst>
          </p:cNvPr>
          <p:cNvPicPr>
            <a:picLocks noChangeAspect="1"/>
          </p:cNvPicPr>
          <p:nvPr/>
        </p:nvPicPr>
        <p:blipFill rotWithShape="1">
          <a:blip r:embed="rId2"/>
          <a:srcRect t="21277"/>
          <a:stretch/>
        </p:blipFill>
        <p:spPr>
          <a:xfrm>
            <a:off x="1749669" y="4099559"/>
            <a:ext cx="8065477" cy="1743497"/>
          </a:xfrm>
          <a:prstGeom prst="rect">
            <a:avLst/>
          </a:prstGeom>
        </p:spPr>
      </p:pic>
    </p:spTree>
    <p:extLst>
      <p:ext uri="{BB962C8B-B14F-4D97-AF65-F5344CB8AC3E}">
        <p14:creationId xmlns:p14="http://schemas.microsoft.com/office/powerpoint/2010/main" val="1908519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RESULTS – Predictive Analysis</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pic>
        <p:nvPicPr>
          <p:cNvPr id="7170" name="Picture 2">
            <a:extLst>
              <a:ext uri="{FF2B5EF4-FFF2-40B4-BE49-F238E27FC236}">
                <a16:creationId xmlns:a16="http://schemas.microsoft.com/office/drawing/2014/main" id="{7F831754-C1D3-D747-75DF-4844AA3B7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72114"/>
            <a:ext cx="2676525" cy="22977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0F3259-67A6-563A-7FE7-DF396F7278D5}"/>
              </a:ext>
            </a:extLst>
          </p:cNvPr>
          <p:cNvSpPr txBox="1"/>
          <p:nvPr/>
        </p:nvSpPr>
        <p:spPr>
          <a:xfrm>
            <a:off x="638189" y="3769885"/>
            <a:ext cx="2419336"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Logistic Regression</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C = 0.01</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Penalty = 12</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Solver = lbfgs</a:t>
            </a:r>
          </a:p>
        </p:txBody>
      </p:sp>
      <p:pic>
        <p:nvPicPr>
          <p:cNvPr id="7172" name="Picture 4">
            <a:extLst>
              <a:ext uri="{FF2B5EF4-FFF2-40B4-BE49-F238E27FC236}">
                <a16:creationId xmlns:a16="http://schemas.microsoft.com/office/drawing/2014/main" id="{969C7B30-55AD-8791-1AEA-5251379AC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325" y="1503754"/>
            <a:ext cx="2575660" cy="22111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7DC029-00E6-CB5F-257C-1F8546F4F253}"/>
              </a:ext>
            </a:extLst>
          </p:cNvPr>
          <p:cNvSpPr txBox="1"/>
          <p:nvPr/>
        </p:nvSpPr>
        <p:spPr>
          <a:xfrm>
            <a:off x="3598503" y="3769885"/>
            <a:ext cx="2419336"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SVM</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C = 1</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Gamma= 0.03162</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Kernel = sigmoid</a:t>
            </a:r>
          </a:p>
        </p:txBody>
      </p:sp>
      <p:pic>
        <p:nvPicPr>
          <p:cNvPr id="7175" name="Picture 7">
            <a:extLst>
              <a:ext uri="{FF2B5EF4-FFF2-40B4-BE49-F238E27FC236}">
                <a16:creationId xmlns:a16="http://schemas.microsoft.com/office/drawing/2014/main" id="{0D2949F0-BF87-B127-B6EF-DB2855233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526" y="1472114"/>
            <a:ext cx="2612516" cy="22428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5BAC97F-C0A9-54D6-84B0-3CC8550A842D}"/>
              </a:ext>
            </a:extLst>
          </p:cNvPr>
          <p:cNvSpPr txBox="1"/>
          <p:nvPr/>
        </p:nvSpPr>
        <p:spPr>
          <a:xfrm>
            <a:off x="6332178" y="3769884"/>
            <a:ext cx="2419336" cy="224676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Decision Tree</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Criterion = gini</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Max_depth = 16</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Max_features = sqrt</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Min sample leaf= 2</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Min sample split =10</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Splitter = best</a:t>
            </a:r>
          </a:p>
        </p:txBody>
      </p:sp>
      <p:pic>
        <p:nvPicPr>
          <p:cNvPr id="7" name="Picture 4">
            <a:extLst>
              <a:ext uri="{FF2B5EF4-FFF2-40B4-BE49-F238E27FC236}">
                <a16:creationId xmlns:a16="http://schemas.microsoft.com/office/drawing/2014/main" id="{381039F5-E03D-10BA-1052-DD5036E54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4840" y="1558705"/>
            <a:ext cx="2575660" cy="22111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DE7E51-82C0-CF24-3DFA-3C01B98C3F33}"/>
              </a:ext>
            </a:extLst>
          </p:cNvPr>
          <p:cNvSpPr txBox="1"/>
          <p:nvPr/>
        </p:nvSpPr>
        <p:spPr>
          <a:xfrm>
            <a:off x="9292492" y="3777395"/>
            <a:ext cx="2419336"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KNN</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Algorithm = auto</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N_neighbors = 5</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P= 1</a:t>
            </a:r>
          </a:p>
        </p:txBody>
      </p:sp>
    </p:spTree>
    <p:extLst>
      <p:ext uri="{BB962C8B-B14F-4D97-AF65-F5344CB8AC3E}">
        <p14:creationId xmlns:p14="http://schemas.microsoft.com/office/powerpoint/2010/main" val="1381880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RESULTS – Predictive Analysis</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graphicFrame>
        <p:nvGraphicFramePr>
          <p:cNvPr id="10" name="Table 10">
            <a:extLst>
              <a:ext uri="{FF2B5EF4-FFF2-40B4-BE49-F238E27FC236}">
                <a16:creationId xmlns:a16="http://schemas.microsoft.com/office/drawing/2014/main" id="{69615F57-16DF-5222-14B1-39FB242185F3}"/>
              </a:ext>
            </a:extLst>
          </p:cNvPr>
          <p:cNvGraphicFramePr>
            <a:graphicFrameLocks noGrp="1"/>
          </p:cNvGraphicFramePr>
          <p:nvPr>
            <p:extLst>
              <p:ext uri="{D42A27DB-BD31-4B8C-83A1-F6EECF244321}">
                <p14:modId xmlns:p14="http://schemas.microsoft.com/office/powerpoint/2010/main" val="2235474549"/>
              </p:ext>
            </p:extLst>
          </p:nvPr>
        </p:nvGraphicFramePr>
        <p:xfrm>
          <a:off x="2307062" y="1117555"/>
          <a:ext cx="7373621" cy="1854200"/>
        </p:xfrm>
        <a:graphic>
          <a:graphicData uri="http://schemas.openxmlformats.org/drawingml/2006/table">
            <a:tbl>
              <a:tblPr firstRow="1" bandRow="1">
                <a:tableStyleId>{EB9631B5-78F2-41C9-869B-9F39066F8104}</a:tableStyleId>
              </a:tblPr>
              <a:tblGrid>
                <a:gridCol w="1779905">
                  <a:extLst>
                    <a:ext uri="{9D8B030D-6E8A-4147-A177-3AD203B41FA5}">
                      <a16:colId xmlns:a16="http://schemas.microsoft.com/office/drawing/2014/main" val="3738971124"/>
                    </a:ext>
                  </a:extLst>
                </a:gridCol>
                <a:gridCol w="1573530">
                  <a:extLst>
                    <a:ext uri="{9D8B030D-6E8A-4147-A177-3AD203B41FA5}">
                      <a16:colId xmlns:a16="http://schemas.microsoft.com/office/drawing/2014/main" val="2047463496"/>
                    </a:ext>
                  </a:extLst>
                </a:gridCol>
                <a:gridCol w="1413193">
                  <a:extLst>
                    <a:ext uri="{9D8B030D-6E8A-4147-A177-3AD203B41FA5}">
                      <a16:colId xmlns:a16="http://schemas.microsoft.com/office/drawing/2014/main" val="3394571405"/>
                    </a:ext>
                  </a:extLst>
                </a:gridCol>
                <a:gridCol w="981393">
                  <a:extLst>
                    <a:ext uri="{9D8B030D-6E8A-4147-A177-3AD203B41FA5}">
                      <a16:colId xmlns:a16="http://schemas.microsoft.com/office/drawing/2014/main" val="3111255023"/>
                    </a:ext>
                  </a:extLst>
                </a:gridCol>
                <a:gridCol w="1625600">
                  <a:extLst>
                    <a:ext uri="{9D8B030D-6E8A-4147-A177-3AD203B41FA5}">
                      <a16:colId xmlns:a16="http://schemas.microsoft.com/office/drawing/2014/main" val="4123194732"/>
                    </a:ext>
                  </a:extLst>
                </a:gridCol>
              </a:tblGrid>
              <a:tr h="370840">
                <a:tc>
                  <a:txBody>
                    <a:bodyPr/>
                    <a:lstStyle/>
                    <a:p>
                      <a:r>
                        <a:rPr lang="en-US" dirty="0">
                          <a:solidFill>
                            <a:schemeClr val="tx1"/>
                          </a:solidFill>
                        </a:rPr>
                        <a:t>Model</a:t>
                      </a:r>
                    </a:p>
                  </a:txBody>
                  <a:tcPr/>
                </a:tc>
                <a:tc>
                  <a:txBody>
                    <a:bodyPr/>
                    <a:lstStyle/>
                    <a:p>
                      <a:r>
                        <a:rPr lang="en-US" dirty="0">
                          <a:solidFill>
                            <a:schemeClr val="tx1"/>
                          </a:solidFill>
                        </a:rPr>
                        <a:t>Accuracy Score</a:t>
                      </a:r>
                    </a:p>
                  </a:txBody>
                  <a:tcPr/>
                </a:tc>
                <a:tc>
                  <a:txBody>
                    <a:bodyPr/>
                    <a:lstStyle/>
                    <a:p>
                      <a:r>
                        <a:rPr lang="en-US" dirty="0">
                          <a:solidFill>
                            <a:schemeClr val="tx1"/>
                          </a:solidFill>
                        </a:rPr>
                        <a:t>Jaccard Index</a:t>
                      </a:r>
                    </a:p>
                  </a:txBody>
                  <a:tcPr/>
                </a:tc>
                <a:tc>
                  <a:txBody>
                    <a:bodyPr/>
                    <a:lstStyle/>
                    <a:p>
                      <a:r>
                        <a:rPr lang="en-US" dirty="0">
                          <a:solidFill>
                            <a:schemeClr val="tx1"/>
                          </a:solidFill>
                        </a:rPr>
                        <a:t>F1 Score</a:t>
                      </a:r>
                    </a:p>
                  </a:txBody>
                  <a:tcPr/>
                </a:tc>
                <a:tc>
                  <a:txBody>
                    <a:bodyPr/>
                    <a:lstStyle/>
                    <a:p>
                      <a:r>
                        <a:rPr lang="en-US" dirty="0">
                          <a:solidFill>
                            <a:schemeClr val="tx1"/>
                          </a:solidFill>
                        </a:rPr>
                        <a:t>LogLoss Score</a:t>
                      </a:r>
                    </a:p>
                  </a:txBody>
                  <a:tcPr/>
                </a:tc>
                <a:extLst>
                  <a:ext uri="{0D108BD9-81ED-4DB2-BD59-A6C34878D82A}">
                    <a16:rowId xmlns:a16="http://schemas.microsoft.com/office/drawing/2014/main" val="160047899"/>
                  </a:ext>
                </a:extLst>
              </a:tr>
              <a:tr h="370840">
                <a:tc>
                  <a:txBody>
                    <a:bodyPr/>
                    <a:lstStyle/>
                    <a:p>
                      <a:r>
                        <a:rPr lang="en-US" dirty="0"/>
                        <a:t>KNN</a:t>
                      </a:r>
                    </a:p>
                  </a:txBody>
                  <a:tcPr/>
                </a:tc>
                <a:tc>
                  <a:txBody>
                    <a:bodyPr/>
                    <a:lstStyle/>
                    <a:p>
                      <a:pPr algn="ctr"/>
                      <a:r>
                        <a:rPr lang="en-US" dirty="0"/>
                        <a:t>94%</a:t>
                      </a:r>
                    </a:p>
                  </a:txBody>
                  <a:tcPr/>
                </a:tc>
                <a:tc>
                  <a:txBody>
                    <a:bodyPr/>
                    <a:lstStyle/>
                    <a:p>
                      <a:pPr algn="ctr"/>
                      <a:r>
                        <a:rPr lang="en-US" dirty="0"/>
                        <a:t>83%</a:t>
                      </a:r>
                    </a:p>
                  </a:txBody>
                  <a:tcPr/>
                </a:tc>
                <a:tc>
                  <a:txBody>
                    <a:bodyPr/>
                    <a:lstStyle/>
                    <a:p>
                      <a:pPr algn="ctr"/>
                      <a:r>
                        <a:rPr lang="en-US" dirty="0"/>
                        <a:t>96%</a:t>
                      </a:r>
                    </a:p>
                  </a:txBody>
                  <a:tcPr/>
                </a:tc>
                <a:tc>
                  <a:txBody>
                    <a:bodyPr/>
                    <a:lstStyle/>
                    <a:p>
                      <a:pPr algn="ctr"/>
                      <a:r>
                        <a:rPr lang="en-US" dirty="0"/>
                        <a:t>NA</a:t>
                      </a:r>
                    </a:p>
                  </a:txBody>
                  <a:tcPr/>
                </a:tc>
                <a:extLst>
                  <a:ext uri="{0D108BD9-81ED-4DB2-BD59-A6C34878D82A}">
                    <a16:rowId xmlns:a16="http://schemas.microsoft.com/office/drawing/2014/main" val="2386767361"/>
                  </a:ext>
                </a:extLst>
              </a:tr>
              <a:tr h="370840">
                <a:tc>
                  <a:txBody>
                    <a:bodyPr/>
                    <a:lstStyle/>
                    <a:p>
                      <a:r>
                        <a:rPr lang="en-US" dirty="0"/>
                        <a:t>Decision Tree</a:t>
                      </a:r>
                    </a:p>
                  </a:txBody>
                  <a:tcPr/>
                </a:tc>
                <a:tc>
                  <a:txBody>
                    <a:bodyPr/>
                    <a:lstStyle/>
                    <a:p>
                      <a:pPr algn="ctr"/>
                      <a:r>
                        <a:rPr lang="en-US" dirty="0"/>
                        <a:t>100%</a:t>
                      </a:r>
                    </a:p>
                  </a:txBody>
                  <a:tcPr/>
                </a:tc>
                <a:tc>
                  <a:txBody>
                    <a:bodyPr/>
                    <a:lstStyle/>
                    <a:p>
                      <a:pPr algn="ctr"/>
                      <a:r>
                        <a:rPr lang="en-US" dirty="0"/>
                        <a:t>100%</a:t>
                      </a:r>
                    </a:p>
                  </a:txBody>
                  <a:tcPr/>
                </a:tc>
                <a:tc>
                  <a:txBody>
                    <a:bodyPr/>
                    <a:lstStyle/>
                    <a:p>
                      <a:pPr algn="ctr"/>
                      <a:r>
                        <a:rPr lang="en-US" dirty="0"/>
                        <a:t>100%</a:t>
                      </a:r>
                    </a:p>
                  </a:txBody>
                  <a:tcPr/>
                </a:tc>
                <a:tc>
                  <a:txBody>
                    <a:bodyPr/>
                    <a:lstStyle/>
                    <a:p>
                      <a:pPr algn="ctr"/>
                      <a:r>
                        <a:rPr lang="en-US" dirty="0"/>
                        <a:t>NA</a:t>
                      </a:r>
                    </a:p>
                  </a:txBody>
                  <a:tcPr/>
                </a:tc>
                <a:extLst>
                  <a:ext uri="{0D108BD9-81ED-4DB2-BD59-A6C34878D82A}">
                    <a16:rowId xmlns:a16="http://schemas.microsoft.com/office/drawing/2014/main" val="2039839769"/>
                  </a:ext>
                </a:extLst>
              </a:tr>
              <a:tr h="370840">
                <a:tc>
                  <a:txBody>
                    <a:bodyPr/>
                    <a:lstStyle/>
                    <a:p>
                      <a:r>
                        <a:rPr lang="en-US" dirty="0"/>
                        <a:t>Logistic Regression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94%</a:t>
                      </a:r>
                    </a:p>
                  </a:txBody>
                  <a:tcPr/>
                </a:tc>
                <a:tc>
                  <a:txBody>
                    <a:bodyPr/>
                    <a:lstStyle/>
                    <a:p>
                      <a:pPr algn="ctr"/>
                      <a:r>
                        <a:rPr lang="en-US" dirty="0"/>
                        <a:t>83%</a:t>
                      </a:r>
                    </a:p>
                  </a:txBody>
                  <a:tcPr/>
                </a:tc>
                <a:tc>
                  <a:txBody>
                    <a:bodyPr/>
                    <a:lstStyle/>
                    <a:p>
                      <a:pPr algn="ctr"/>
                      <a:r>
                        <a:rPr lang="en-US" dirty="0"/>
                        <a:t>96%</a:t>
                      </a:r>
                    </a:p>
                  </a:txBody>
                  <a:tcPr/>
                </a:tc>
                <a:tc>
                  <a:txBody>
                    <a:bodyPr/>
                    <a:lstStyle/>
                    <a:p>
                      <a:pPr algn="ctr"/>
                      <a:r>
                        <a:rPr lang="en-US" dirty="0"/>
                        <a:t>36%</a:t>
                      </a:r>
                    </a:p>
                  </a:txBody>
                  <a:tcPr/>
                </a:tc>
                <a:extLst>
                  <a:ext uri="{0D108BD9-81ED-4DB2-BD59-A6C34878D82A}">
                    <a16:rowId xmlns:a16="http://schemas.microsoft.com/office/drawing/2014/main" val="585159796"/>
                  </a:ext>
                </a:extLst>
              </a:tr>
              <a:tr h="370840">
                <a:tc>
                  <a:txBody>
                    <a:bodyPr/>
                    <a:lstStyle/>
                    <a:p>
                      <a:r>
                        <a:rPr lang="en-US" dirty="0"/>
                        <a:t>SVM</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94%</a:t>
                      </a:r>
                    </a:p>
                  </a:txBody>
                  <a:tcPr/>
                </a:tc>
                <a:tc>
                  <a:txBody>
                    <a:bodyPr/>
                    <a:lstStyle/>
                    <a:p>
                      <a:pPr algn="ctr"/>
                      <a:r>
                        <a:rPr lang="en-US" dirty="0"/>
                        <a:t>83%</a:t>
                      </a:r>
                    </a:p>
                  </a:txBody>
                  <a:tcPr/>
                </a:tc>
                <a:tc>
                  <a:txBody>
                    <a:bodyPr/>
                    <a:lstStyle/>
                    <a:p>
                      <a:pPr algn="ctr"/>
                      <a:r>
                        <a:rPr lang="en-US" dirty="0"/>
                        <a:t>96%</a:t>
                      </a:r>
                    </a:p>
                  </a:txBody>
                  <a:tcPr/>
                </a:tc>
                <a:tc>
                  <a:txBody>
                    <a:bodyPr/>
                    <a:lstStyle/>
                    <a:p>
                      <a:pPr algn="ctr"/>
                      <a:r>
                        <a:rPr lang="en-US" dirty="0"/>
                        <a:t>NA</a:t>
                      </a:r>
                    </a:p>
                  </a:txBody>
                  <a:tcPr/>
                </a:tc>
                <a:extLst>
                  <a:ext uri="{0D108BD9-81ED-4DB2-BD59-A6C34878D82A}">
                    <a16:rowId xmlns:a16="http://schemas.microsoft.com/office/drawing/2014/main" val="422629979"/>
                  </a:ext>
                </a:extLst>
              </a:tr>
            </a:tbl>
          </a:graphicData>
        </a:graphic>
      </p:graphicFrame>
      <p:sp>
        <p:nvSpPr>
          <p:cNvPr id="11" name="TextBox 10">
            <a:extLst>
              <a:ext uri="{FF2B5EF4-FFF2-40B4-BE49-F238E27FC236}">
                <a16:creationId xmlns:a16="http://schemas.microsoft.com/office/drawing/2014/main" id="{5B660F37-CB2E-66A7-562F-9E1A23B6AB3F}"/>
              </a:ext>
            </a:extLst>
          </p:cNvPr>
          <p:cNvSpPr txBox="1"/>
          <p:nvPr/>
        </p:nvSpPr>
        <p:spPr>
          <a:xfrm>
            <a:off x="545190" y="3174647"/>
            <a:ext cx="10662072" cy="40934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Finding 18: </a:t>
            </a:r>
            <a:r>
              <a:rPr lang="en-US" sz="2000" dirty="0">
                <a:latin typeface="Menlo"/>
                <a:ea typeface="Calibri" panose="020F0502020204030204" pitchFamily="34" charset="0"/>
                <a:cs typeface="Calibri" panose="020F0502020204030204" pitchFamily="34" charset="0"/>
              </a:rPr>
              <a:t>Among the 4 models that were made to predict the Falcon 9 first stage outcome, the one with the best accuracy is the decision tree  </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latin typeface="Menlo"/>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Finding 19: </a:t>
            </a:r>
            <a:r>
              <a:rPr lang="en-US" sz="2000" dirty="0">
                <a:latin typeface="Menlo"/>
                <a:ea typeface="Calibri" panose="020F0502020204030204" pitchFamily="34" charset="0"/>
                <a:cs typeface="Calibri" panose="020F0502020204030204" pitchFamily="34" charset="0"/>
              </a:rPr>
              <a:t>The best parameters for the decision tree model are:</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Criterion = gini</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Max_depth = 16</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Max_features = sqrt</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Min sample leaf= 2</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Min sample split =10</a:t>
            </a:r>
          </a:p>
          <a:p>
            <a:pPr marL="0" marR="0" lvl="0" indent="0" algn="l" defTabSz="914400" rtl="0" eaLnBrk="0" fontAlgn="base" latinLnBrk="0" hangingPunct="0">
              <a:lnSpc>
                <a:spcPct val="100000"/>
              </a:lnSpc>
              <a:spcBef>
                <a:spcPct val="0"/>
              </a:spcBef>
              <a:spcAft>
                <a:spcPct val="0"/>
              </a:spcAft>
              <a:buClrTx/>
              <a:buSzTx/>
              <a:buFontTx/>
              <a:buNone/>
              <a:tabLst/>
            </a:pPr>
            <a:r>
              <a:rPr lang="en-US" sz="2000" dirty="0">
                <a:latin typeface="Menlo"/>
                <a:ea typeface="Calibri" panose="020F0502020204030204" pitchFamily="34" charset="0"/>
                <a:cs typeface="Calibri" panose="020F0502020204030204" pitchFamily="34" charset="0"/>
              </a:rPr>
              <a:t>Splitter = best</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latin typeface="Menlo"/>
              <a:ea typeface="Calibri" panose="020F0502020204030204" pitchFamily="34" charset="0"/>
              <a:cs typeface="Calibri" panose="020F0502020204030204" pitchFamily="34" charset="0"/>
            </a:endParaRPr>
          </a:p>
          <a:p>
            <a:pPr marL="457200" indent="-457200">
              <a:buFont typeface="+mj-lt"/>
              <a:buAutoNum type="arabicPeriod"/>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9416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096000" y="2298744"/>
            <a:ext cx="6019800" cy="1943301"/>
          </a:xfrm>
        </p:spPr>
        <p:txBody>
          <a:bodyPr anchor="ctr">
            <a:normAutofit/>
          </a:bodyPr>
          <a:lstStyle/>
          <a:p>
            <a:pPr algn="ctr"/>
            <a:r>
              <a:rPr lang="en-US" sz="5400" b="1" dirty="0">
                <a:solidFill>
                  <a:srgbClr val="0E659B"/>
                </a:solidFill>
              </a:rPr>
              <a:t>CONCLUSION</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4"/>
              <a:stretch>
                <a:fillRect/>
              </a:stretch>
            </p:blipFill>
            <p:spPr>
              <a:xfrm>
                <a:off x="133488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6"/>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1"/>
              <a:stretch>
                <a:fillRect/>
              </a:stretch>
            </p:blipFill>
            <p:spPr>
              <a:xfrm>
                <a:off x="-1602000" y="4898496"/>
                <a:ext cx="18000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16"/>
              <a:stretch>
                <a:fillRect/>
              </a:stretch>
            </p:blipFill>
            <p:spPr>
              <a:xfrm>
                <a:off x="290376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3"/>
              <a:stretch>
                <a:fillRect/>
              </a:stretch>
            </p:blipFill>
            <p:spPr>
              <a:xfrm>
                <a:off x="363996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3"/>
              <a:stretch>
                <a:fillRect/>
              </a:stretch>
            </p:blipFill>
            <p:spPr>
              <a:xfrm>
                <a:off x="3530520" y="867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3"/>
              <a:stretch>
                <a:fillRect/>
              </a:stretch>
            </p:blipFill>
            <p:spPr>
              <a:xfrm>
                <a:off x="7041960" y="23308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3"/>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3"/>
              <a:stretch>
                <a:fillRect/>
              </a:stretch>
            </p:blipFill>
            <p:spPr>
              <a:xfrm>
                <a:off x="-2016720" y="37816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3"/>
              <a:stretch>
                <a:fillRect/>
              </a:stretch>
            </p:blipFill>
            <p:spPr>
              <a:xfrm>
                <a:off x="-113904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3"/>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16"/>
              <a:stretch>
                <a:fillRect/>
              </a:stretch>
            </p:blipFill>
            <p:spPr>
              <a:xfrm>
                <a:off x="199440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3"/>
              <a:stretch>
                <a:fillRect/>
              </a:stretch>
            </p:blipFill>
            <p:spPr>
              <a:xfrm>
                <a:off x="1897200" y="8314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28"/>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16"/>
              <a:stretch>
                <a:fillRect/>
              </a:stretch>
            </p:blipFill>
            <p:spPr>
              <a:xfrm>
                <a:off x="-35856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1"/>
              <a:stretch>
                <a:fillRect/>
              </a:stretch>
            </p:blipFill>
            <p:spPr>
              <a:xfrm>
                <a:off x="-2216160" y="1989936"/>
                <a:ext cx="18000" cy="18000"/>
              </a:xfrm>
              <a:prstGeom prst="rect">
                <a:avLst/>
              </a:prstGeom>
            </p:spPr>
          </p:pic>
        </mc:Fallback>
      </mc:AlternateContent>
      <p:pic>
        <p:nvPicPr>
          <p:cNvPr id="1028" name="Picture 4" descr="SpaceX Just Unleashed Its Starship Rocket for the First Time | WIRED">
            <a:extLst>
              <a:ext uri="{FF2B5EF4-FFF2-40B4-BE49-F238E27FC236}">
                <a16:creationId xmlns:a16="http://schemas.microsoft.com/office/drawing/2014/main" id="{BE6684AF-27E9-9D02-3EC6-6D7A7C66073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0417" y="1036296"/>
            <a:ext cx="5801783" cy="435133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784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CONCLUSION</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1" name="TextBox 10">
            <a:extLst>
              <a:ext uri="{FF2B5EF4-FFF2-40B4-BE49-F238E27FC236}">
                <a16:creationId xmlns:a16="http://schemas.microsoft.com/office/drawing/2014/main" id="{5B660F37-CB2E-66A7-562F-9E1A23B6AB3F}"/>
              </a:ext>
            </a:extLst>
          </p:cNvPr>
          <p:cNvSpPr txBox="1"/>
          <p:nvPr/>
        </p:nvSpPr>
        <p:spPr>
          <a:xfrm>
            <a:off x="545190" y="1719656"/>
            <a:ext cx="10662072" cy="4093428"/>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Menlo"/>
                <a:ea typeface="Calibri" panose="020F0502020204030204" pitchFamily="34" charset="0"/>
                <a:cs typeface="Calibri" panose="020F0502020204030204" pitchFamily="34" charset="0"/>
              </a:rPr>
              <a:t>In assessing the factors influencing the recovery of the Falcon 9 rocket's first stage, various variables were examined. The findings underscored the significance of the following key variables:</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latin typeface="Menlo"/>
              <a:ea typeface="Calibri" panose="020F0502020204030204" pitchFamily="34" charset="0"/>
              <a:cs typeface="Calibri" panose="020F0502020204030204" pitchFamily="34" charset="0"/>
            </a:endParaRPr>
          </a:p>
          <a:p>
            <a:pPr marL="800100" lvl="1" indent="-342900" eaLnBrk="0" fontAlgn="base" hangingPunct="0">
              <a:spcBef>
                <a:spcPct val="0"/>
              </a:spcBef>
              <a:spcAft>
                <a:spcPct val="0"/>
              </a:spcAft>
              <a:buFont typeface="Arial" panose="020B0604020202020204" pitchFamily="34" charset="0"/>
              <a:buChar char="•"/>
            </a:pPr>
            <a:r>
              <a:rPr lang="en-US" sz="2000" dirty="0">
                <a:latin typeface="Menlo"/>
                <a:ea typeface="Calibri" panose="020F0502020204030204" pitchFamily="34" charset="0"/>
                <a:cs typeface="Calibri" panose="020F0502020204030204" pitchFamily="34" charset="0"/>
              </a:rPr>
              <a:t>FlightNumber</a:t>
            </a:r>
          </a:p>
          <a:p>
            <a:pPr marL="800100" lvl="1" indent="-342900" eaLnBrk="0" fontAlgn="base" hangingPunct="0">
              <a:spcBef>
                <a:spcPct val="0"/>
              </a:spcBef>
              <a:spcAft>
                <a:spcPct val="0"/>
              </a:spcAft>
              <a:buFont typeface="Arial" panose="020B0604020202020204" pitchFamily="34" charset="0"/>
              <a:buChar char="•"/>
            </a:pPr>
            <a:r>
              <a:rPr lang="en-US" sz="2000" dirty="0">
                <a:latin typeface="Menlo"/>
                <a:ea typeface="Calibri" panose="020F0502020204030204" pitchFamily="34" charset="0"/>
                <a:cs typeface="Calibri" panose="020F0502020204030204" pitchFamily="34" charset="0"/>
              </a:rPr>
              <a:t>PayloadMass</a:t>
            </a:r>
          </a:p>
          <a:p>
            <a:pPr marL="800100" lvl="1" indent="-342900" eaLnBrk="0" fontAlgn="base" hangingPunct="0">
              <a:spcBef>
                <a:spcPct val="0"/>
              </a:spcBef>
              <a:spcAft>
                <a:spcPct val="0"/>
              </a:spcAft>
              <a:buFont typeface="Arial" panose="020B0604020202020204" pitchFamily="34" charset="0"/>
              <a:buChar char="•"/>
            </a:pPr>
            <a:r>
              <a:rPr lang="en-US" sz="2000" dirty="0">
                <a:latin typeface="Menlo"/>
                <a:ea typeface="Calibri" panose="020F0502020204030204" pitchFamily="34" charset="0"/>
                <a:cs typeface="Calibri" panose="020F0502020204030204" pitchFamily="34" charset="0"/>
              </a:rPr>
              <a:t>Orbit</a:t>
            </a:r>
          </a:p>
          <a:p>
            <a:pPr marL="800100" lvl="1" indent="-342900" eaLnBrk="0" fontAlgn="base" hangingPunct="0">
              <a:spcBef>
                <a:spcPct val="0"/>
              </a:spcBef>
              <a:spcAft>
                <a:spcPct val="0"/>
              </a:spcAft>
              <a:buFont typeface="Arial" panose="020B0604020202020204" pitchFamily="34" charset="0"/>
              <a:buChar char="•"/>
            </a:pPr>
            <a:r>
              <a:rPr lang="en-US" sz="2000" dirty="0">
                <a:latin typeface="Menlo"/>
                <a:ea typeface="Calibri" panose="020F0502020204030204" pitchFamily="34" charset="0"/>
                <a:cs typeface="Calibri" panose="020F0502020204030204" pitchFamily="34" charset="0"/>
              </a:rPr>
              <a:t>LaunchSite</a:t>
            </a:r>
          </a:p>
          <a:p>
            <a:pPr marL="800100" lvl="1" indent="-342900" eaLnBrk="0" fontAlgn="base" hangingPunct="0">
              <a:spcBef>
                <a:spcPct val="0"/>
              </a:spcBef>
              <a:spcAft>
                <a:spcPct val="0"/>
              </a:spcAft>
              <a:buFont typeface="Arial" panose="020B0604020202020204" pitchFamily="34" charset="0"/>
              <a:buChar char="•"/>
            </a:pPr>
            <a:r>
              <a:rPr lang="en-US" sz="2000" dirty="0">
                <a:latin typeface="Menlo"/>
                <a:ea typeface="Calibri" panose="020F0502020204030204" pitchFamily="34" charset="0"/>
                <a:cs typeface="Calibri" panose="020F0502020204030204" pitchFamily="34" charset="0"/>
              </a:rPr>
              <a:t>Flights</a:t>
            </a:r>
          </a:p>
          <a:p>
            <a:pPr lvl="1" eaLnBrk="0" fontAlgn="base" hangingPunct="0">
              <a:spcBef>
                <a:spcPct val="0"/>
              </a:spcBef>
              <a:spcAft>
                <a:spcPct val="0"/>
              </a:spcAft>
            </a:pPr>
            <a:endParaRPr lang="en-US" sz="2000" dirty="0">
              <a:latin typeface="Menlo"/>
              <a:ea typeface="Calibri" panose="020F0502020204030204" pitchFamily="34" charset="0"/>
              <a:cs typeface="Calibri" panose="020F050202020403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Menlo"/>
                <a:ea typeface="Calibri" panose="020F0502020204030204" pitchFamily="34" charset="0"/>
                <a:cs typeface="Calibri" panose="020F0502020204030204" pitchFamily="34" charset="0"/>
              </a:rPr>
              <a:t>Among the four models evaluated, all demonstrated commendable accuracy. Notably, the decision tree model stood out with perfect predictions.</a:t>
            </a:r>
          </a:p>
          <a:p>
            <a:pPr marL="457200" indent="-457200">
              <a:buFont typeface="+mj-lt"/>
              <a:buAutoNum type="arabicPeriod"/>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457200" indent="-457200" algn="l">
              <a:buFont typeface="+mj-lt"/>
              <a:buAutoNum type="arabicPeriod"/>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1C18DC-3CD7-8292-E387-BF00EF9C42B9}"/>
              </a:ext>
            </a:extLst>
          </p:cNvPr>
          <p:cNvSpPr txBox="1"/>
          <p:nvPr/>
        </p:nvSpPr>
        <p:spPr>
          <a:xfrm>
            <a:off x="545190" y="1067063"/>
            <a:ext cx="10662072"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dirty="0">
                <a:latin typeface="Menlo"/>
                <a:ea typeface="Calibri" panose="020F0502020204030204" pitchFamily="34" charset="0"/>
                <a:cs typeface="Calibri" panose="020F0502020204030204" pitchFamily="34" charset="0"/>
              </a:rPr>
              <a:t>Key Insights and Model Performance</a:t>
            </a: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4208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096000" y="2298744"/>
            <a:ext cx="6019800" cy="1943301"/>
          </a:xfrm>
        </p:spPr>
        <p:txBody>
          <a:bodyPr anchor="ctr">
            <a:normAutofit/>
          </a:bodyPr>
          <a:lstStyle/>
          <a:p>
            <a:pPr algn="ctr"/>
            <a:r>
              <a:rPr lang="en-US" sz="5400" b="1" dirty="0">
                <a:solidFill>
                  <a:srgbClr val="0E659B"/>
                </a:solidFill>
              </a:rPr>
              <a:t>EXECUTIVE SUMMARY</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4"/>
              <a:stretch>
                <a:fillRect/>
              </a:stretch>
            </p:blipFill>
            <p:spPr>
              <a:xfrm>
                <a:off x="133488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6"/>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1"/>
              <a:stretch>
                <a:fillRect/>
              </a:stretch>
            </p:blipFill>
            <p:spPr>
              <a:xfrm>
                <a:off x="-1602000" y="4898496"/>
                <a:ext cx="18000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16"/>
              <a:stretch>
                <a:fillRect/>
              </a:stretch>
            </p:blipFill>
            <p:spPr>
              <a:xfrm>
                <a:off x="290376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3"/>
              <a:stretch>
                <a:fillRect/>
              </a:stretch>
            </p:blipFill>
            <p:spPr>
              <a:xfrm>
                <a:off x="363996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3"/>
              <a:stretch>
                <a:fillRect/>
              </a:stretch>
            </p:blipFill>
            <p:spPr>
              <a:xfrm>
                <a:off x="3530520" y="867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3"/>
              <a:stretch>
                <a:fillRect/>
              </a:stretch>
            </p:blipFill>
            <p:spPr>
              <a:xfrm>
                <a:off x="7041960" y="23308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3"/>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3"/>
              <a:stretch>
                <a:fillRect/>
              </a:stretch>
            </p:blipFill>
            <p:spPr>
              <a:xfrm>
                <a:off x="-2016720" y="37816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3"/>
              <a:stretch>
                <a:fillRect/>
              </a:stretch>
            </p:blipFill>
            <p:spPr>
              <a:xfrm>
                <a:off x="-113904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3"/>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16"/>
              <a:stretch>
                <a:fillRect/>
              </a:stretch>
            </p:blipFill>
            <p:spPr>
              <a:xfrm>
                <a:off x="199440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3"/>
              <a:stretch>
                <a:fillRect/>
              </a:stretch>
            </p:blipFill>
            <p:spPr>
              <a:xfrm>
                <a:off x="1897200" y="8314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28"/>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16"/>
              <a:stretch>
                <a:fillRect/>
              </a:stretch>
            </p:blipFill>
            <p:spPr>
              <a:xfrm>
                <a:off x="-35856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1"/>
              <a:stretch>
                <a:fillRect/>
              </a:stretch>
            </p:blipFill>
            <p:spPr>
              <a:xfrm>
                <a:off x="-2216160" y="1989936"/>
                <a:ext cx="18000" cy="18000"/>
              </a:xfrm>
              <a:prstGeom prst="rect">
                <a:avLst/>
              </a:prstGeom>
            </p:spPr>
          </p:pic>
        </mc:Fallback>
      </mc:AlternateContent>
      <p:pic>
        <p:nvPicPr>
          <p:cNvPr id="1028" name="Picture 4" descr="SpaceX Just Unleashed Its Starship Rocket for the First Time | WIRED">
            <a:extLst>
              <a:ext uri="{FF2B5EF4-FFF2-40B4-BE49-F238E27FC236}">
                <a16:creationId xmlns:a16="http://schemas.microsoft.com/office/drawing/2014/main" id="{BE6684AF-27E9-9D02-3EC6-6D7A7C66073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0417" y="1036296"/>
            <a:ext cx="5801783" cy="435133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791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spcBef>
                <a:spcPts val="2000"/>
              </a:spcBef>
              <a:buNone/>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CONCLUSION</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4" name="Marcador de texto 11">
            <a:extLst>
              <a:ext uri="{FF2B5EF4-FFF2-40B4-BE49-F238E27FC236}">
                <a16:creationId xmlns:a16="http://schemas.microsoft.com/office/drawing/2014/main" id="{DF19BB30-E2EF-43B6-D610-81F7DB7B59B3}"/>
              </a:ext>
            </a:extLst>
          </p:cNvPr>
          <p:cNvSpPr txBox="1">
            <a:spLocks/>
          </p:cNvSpPr>
          <p:nvPr/>
        </p:nvSpPr>
        <p:spPr>
          <a:xfrm>
            <a:off x="453541" y="1067063"/>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11" name="TextBox 10">
            <a:extLst>
              <a:ext uri="{FF2B5EF4-FFF2-40B4-BE49-F238E27FC236}">
                <a16:creationId xmlns:a16="http://schemas.microsoft.com/office/drawing/2014/main" id="{5B660F37-CB2E-66A7-562F-9E1A23B6AB3F}"/>
              </a:ext>
            </a:extLst>
          </p:cNvPr>
          <p:cNvSpPr txBox="1"/>
          <p:nvPr/>
        </p:nvSpPr>
        <p:spPr>
          <a:xfrm>
            <a:off x="545190" y="1719656"/>
            <a:ext cx="10662072" cy="1015663"/>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Menlo"/>
                <a:ea typeface="Calibri" panose="020F0502020204030204" pitchFamily="34" charset="0"/>
                <a:cs typeface="Calibri" panose="020F0502020204030204" pitchFamily="34" charset="0"/>
              </a:rPr>
              <a:t>The machine learning model developed through this research exhibits a high degree of accuracy. It can effectively forecast whether SpaceX's Falcon 9 rocket will reuse its first stage in future launches, leveraging publicly available data:</a:t>
            </a:r>
          </a:p>
        </p:txBody>
      </p:sp>
      <p:sp>
        <p:nvSpPr>
          <p:cNvPr id="2" name="TextBox 1">
            <a:extLst>
              <a:ext uri="{FF2B5EF4-FFF2-40B4-BE49-F238E27FC236}">
                <a16:creationId xmlns:a16="http://schemas.microsoft.com/office/drawing/2014/main" id="{231C18DC-3CD7-8292-E387-BF00EF9C42B9}"/>
              </a:ext>
            </a:extLst>
          </p:cNvPr>
          <p:cNvSpPr txBox="1"/>
          <p:nvPr/>
        </p:nvSpPr>
        <p:spPr>
          <a:xfrm>
            <a:off x="545190" y="1067063"/>
            <a:ext cx="10662072"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i="0" dirty="0">
                <a:effectLst/>
                <a:latin typeface="Menlo"/>
                <a:ea typeface="Calibri" panose="020F0502020204030204" pitchFamily="34" charset="0"/>
                <a:cs typeface="Calibri" panose="020F0502020204030204" pitchFamily="34" charset="0"/>
              </a:rPr>
              <a:t>Predictive Capability</a:t>
            </a: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A50F5A9-34E5-23A8-921E-DCA05B6360B8}"/>
              </a:ext>
            </a:extLst>
          </p:cNvPr>
          <p:cNvSpPr txBox="1"/>
          <p:nvPr/>
        </p:nvSpPr>
        <p:spPr>
          <a:xfrm>
            <a:off x="545190" y="3118601"/>
            <a:ext cx="10662072"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i="0" dirty="0">
                <a:effectLst/>
                <a:latin typeface="Menlo"/>
                <a:ea typeface="Calibri" panose="020F0502020204030204" pitchFamily="34" charset="0"/>
                <a:cs typeface="Calibri" panose="020F0502020204030204" pitchFamily="34" charset="0"/>
              </a:rPr>
              <a:t>Implications for Space Y</a:t>
            </a: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3F9967E-F648-787E-B2EE-9071080D7AEF}"/>
              </a:ext>
            </a:extLst>
          </p:cNvPr>
          <p:cNvSpPr txBox="1"/>
          <p:nvPr/>
        </p:nvSpPr>
        <p:spPr>
          <a:xfrm>
            <a:off x="453541" y="3782918"/>
            <a:ext cx="10662072" cy="1015663"/>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latin typeface="Menlo"/>
                <a:ea typeface="Calibri" panose="020F0502020204030204" pitchFamily="34" charset="0"/>
                <a:cs typeface="Calibri" panose="020F0502020204030204" pitchFamily="34" charset="0"/>
              </a:rPr>
              <a:t>Armed with the knowledge derived from the machine learning model, Space Y stands to enhance its launch strategies. This newfound understanding provides a solid foundation for optimizing decision-making processes in the competitive landscape of space exploration.</a:t>
            </a:r>
          </a:p>
        </p:txBody>
      </p:sp>
    </p:spTree>
    <p:extLst>
      <p:ext uri="{BB962C8B-B14F-4D97-AF65-F5344CB8AC3E}">
        <p14:creationId xmlns:p14="http://schemas.microsoft.com/office/powerpoint/2010/main" val="1409851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096000" y="2298744"/>
            <a:ext cx="6019800" cy="1943301"/>
          </a:xfrm>
        </p:spPr>
        <p:txBody>
          <a:bodyPr anchor="ctr">
            <a:normAutofit/>
          </a:bodyPr>
          <a:lstStyle/>
          <a:p>
            <a:pPr algn="ctr"/>
            <a:r>
              <a:rPr lang="en-US" sz="5400" b="1" dirty="0">
                <a:solidFill>
                  <a:srgbClr val="0E659B"/>
                </a:solidFill>
              </a:rPr>
              <a:t>THANK YOU</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4"/>
              <a:stretch>
                <a:fillRect/>
              </a:stretch>
            </p:blipFill>
            <p:spPr>
              <a:xfrm>
                <a:off x="133488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6"/>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1"/>
              <a:stretch>
                <a:fillRect/>
              </a:stretch>
            </p:blipFill>
            <p:spPr>
              <a:xfrm>
                <a:off x="-1602000" y="4898496"/>
                <a:ext cx="18000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16"/>
              <a:stretch>
                <a:fillRect/>
              </a:stretch>
            </p:blipFill>
            <p:spPr>
              <a:xfrm>
                <a:off x="290376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3"/>
              <a:stretch>
                <a:fillRect/>
              </a:stretch>
            </p:blipFill>
            <p:spPr>
              <a:xfrm>
                <a:off x="363996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3"/>
              <a:stretch>
                <a:fillRect/>
              </a:stretch>
            </p:blipFill>
            <p:spPr>
              <a:xfrm>
                <a:off x="3530520" y="867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3"/>
              <a:stretch>
                <a:fillRect/>
              </a:stretch>
            </p:blipFill>
            <p:spPr>
              <a:xfrm>
                <a:off x="7041960" y="23308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3"/>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3"/>
              <a:stretch>
                <a:fillRect/>
              </a:stretch>
            </p:blipFill>
            <p:spPr>
              <a:xfrm>
                <a:off x="-2016720" y="37816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3"/>
              <a:stretch>
                <a:fillRect/>
              </a:stretch>
            </p:blipFill>
            <p:spPr>
              <a:xfrm>
                <a:off x="-113904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3"/>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16"/>
              <a:stretch>
                <a:fillRect/>
              </a:stretch>
            </p:blipFill>
            <p:spPr>
              <a:xfrm>
                <a:off x="199440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3"/>
              <a:stretch>
                <a:fillRect/>
              </a:stretch>
            </p:blipFill>
            <p:spPr>
              <a:xfrm>
                <a:off x="1897200" y="8314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28"/>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16"/>
              <a:stretch>
                <a:fillRect/>
              </a:stretch>
            </p:blipFill>
            <p:spPr>
              <a:xfrm>
                <a:off x="-35856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1"/>
              <a:stretch>
                <a:fillRect/>
              </a:stretch>
            </p:blipFill>
            <p:spPr>
              <a:xfrm>
                <a:off x="-2216160" y="1989936"/>
                <a:ext cx="18000" cy="18000"/>
              </a:xfrm>
              <a:prstGeom prst="rect">
                <a:avLst/>
              </a:prstGeom>
            </p:spPr>
          </p:pic>
        </mc:Fallback>
      </mc:AlternateContent>
      <p:pic>
        <p:nvPicPr>
          <p:cNvPr id="1028" name="Picture 4" descr="SpaceX Just Unleashed Its Starship Rocket for the First Time | WIRED">
            <a:extLst>
              <a:ext uri="{FF2B5EF4-FFF2-40B4-BE49-F238E27FC236}">
                <a16:creationId xmlns:a16="http://schemas.microsoft.com/office/drawing/2014/main" id="{BE6684AF-27E9-9D02-3EC6-6D7A7C66073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0417" y="1036296"/>
            <a:ext cx="5801783" cy="4351338"/>
          </a:xfrm>
          <a:prstGeom prst="round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7BA3F1BB-FF3D-B747-A7D5-16C0D1E88A4F}"/>
              </a:ext>
            </a:extLst>
          </p:cNvPr>
          <p:cNvSpPr>
            <a:spLocks noGrp="1"/>
          </p:cNvSpPr>
          <p:nvPr>
            <p:ph sz="half" idx="1"/>
          </p:nvPr>
        </p:nvSpPr>
        <p:spPr>
          <a:xfrm>
            <a:off x="7004538" y="3962016"/>
            <a:ext cx="4671646" cy="973065"/>
          </a:xfrm>
        </p:spPr>
        <p:txBody>
          <a:bodyPr>
            <a:normAutofit lnSpcReduction="10000"/>
          </a:bodyPr>
          <a:lstStyle/>
          <a:p>
            <a:pPr marL="0" indent="0">
              <a:buNone/>
            </a:pPr>
            <a:r>
              <a:rPr lang="en-US" dirty="0"/>
              <a:t>Juan Camilo Pina</a:t>
            </a:r>
          </a:p>
          <a:p>
            <a:pPr marL="0" indent="0">
              <a:buNone/>
            </a:pPr>
            <a:r>
              <a:rPr lang="en-US" dirty="0"/>
              <a:t>October 29, 2023</a:t>
            </a:r>
          </a:p>
        </p:txBody>
      </p:sp>
    </p:spTree>
    <p:extLst>
      <p:ext uri="{BB962C8B-B14F-4D97-AF65-F5344CB8AC3E}">
        <p14:creationId xmlns:p14="http://schemas.microsoft.com/office/powerpoint/2010/main" val="315114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EXECUTIVE SUMMARY</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3" name="TextBox 2">
            <a:extLst>
              <a:ext uri="{FF2B5EF4-FFF2-40B4-BE49-F238E27FC236}">
                <a16:creationId xmlns:a16="http://schemas.microsoft.com/office/drawing/2014/main" id="{B0C6F86E-EB00-C627-AB0F-58BE871341D0}"/>
              </a:ext>
            </a:extLst>
          </p:cNvPr>
          <p:cNvSpPr txBox="1"/>
          <p:nvPr/>
        </p:nvSpPr>
        <p:spPr>
          <a:xfrm>
            <a:off x="453542" y="1191986"/>
            <a:ext cx="8244982" cy="4708981"/>
          </a:xfrm>
          <a:prstGeom prst="rect">
            <a:avLst/>
          </a:prstGeom>
          <a:noFill/>
        </p:spPr>
        <p:txBody>
          <a:bodyPr wrap="square">
            <a:spAutoFit/>
          </a:bodyPr>
          <a:lstStyle/>
          <a:p>
            <a:pPr algn="l"/>
            <a:r>
              <a:rPr lang="en-US" sz="2000" b="0" i="0" dirty="0">
                <a:effectLst/>
                <a:latin typeface="Calibri" panose="020F0502020204030204" pitchFamily="34" charset="0"/>
                <a:ea typeface="Calibri" panose="020F0502020204030204" pitchFamily="34" charset="0"/>
                <a:cs typeface="Calibri" panose="020F0502020204030204" pitchFamily="34" charset="0"/>
              </a:rPr>
              <a:t>Welcome to our project journey! In the era of accessible space travel, we delve into the economics of rocket launches, focusing on SpaceX, the industry leader. SpaceX's groundbreaking achievements, from ISS missions to Starlink, have reshaped space exploration. The key to their success lies in the cost efficiency of Falcon 9 launches—priced at $62 million compared to competitors' $165 million. The game-changer? Reusability.</a:t>
            </a:r>
          </a:p>
          <a:p>
            <a:pPr algn="l"/>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algn="l"/>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effectLst/>
                <a:latin typeface="Calibri" panose="020F0502020204030204" pitchFamily="34" charset="0"/>
                <a:ea typeface="Calibri" panose="020F0502020204030204" pitchFamily="34" charset="0"/>
                <a:cs typeface="Calibri" panose="020F0502020204030204" pitchFamily="34" charset="0"/>
              </a:rPr>
              <a:t>Our mission as data scientists for Space Y, a SpaceX competitor, is to unravel the intricacies of launch pricing. Armed with data, we aim to create insightful dashboards for Space Y. The crux? Predicting the fate of Falcon 9's first stage with public information data—will it gracefully land for reuse, meet a controlled crash, or be sacrificed based on mission parameters? Buckle up as we explore the cosmos of data science to determine the future of rocket reusability and the cost implications for Space Y's ambitions.</a:t>
            </a:r>
          </a:p>
        </p:txBody>
      </p:sp>
      <p:pic>
        <p:nvPicPr>
          <p:cNvPr id="3074" name="Picture 2" descr="SpaceX Falcon 9 rocket enjoys successful maiden flight - BBC News">
            <a:extLst>
              <a:ext uri="{FF2B5EF4-FFF2-40B4-BE49-F238E27FC236}">
                <a16:creationId xmlns:a16="http://schemas.microsoft.com/office/drawing/2014/main" id="{19959C7F-E11F-D4EA-E0E3-DFAEADBF7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231" y="1248904"/>
            <a:ext cx="2723412" cy="482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433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096000" y="2298744"/>
            <a:ext cx="6019800" cy="1943301"/>
          </a:xfrm>
        </p:spPr>
        <p:txBody>
          <a:bodyPr anchor="ctr">
            <a:normAutofit/>
          </a:bodyPr>
          <a:lstStyle/>
          <a:p>
            <a:pPr algn="ctr"/>
            <a:r>
              <a:rPr lang="en-US" sz="5400" b="1" dirty="0">
                <a:solidFill>
                  <a:srgbClr val="0E659B"/>
                </a:solidFill>
              </a:rPr>
              <a:t>INTRODUCTION</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4"/>
              <a:stretch>
                <a:fillRect/>
              </a:stretch>
            </p:blipFill>
            <p:spPr>
              <a:xfrm>
                <a:off x="133488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6"/>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1"/>
              <a:stretch>
                <a:fillRect/>
              </a:stretch>
            </p:blipFill>
            <p:spPr>
              <a:xfrm>
                <a:off x="-1602000" y="4898496"/>
                <a:ext cx="18000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16"/>
              <a:stretch>
                <a:fillRect/>
              </a:stretch>
            </p:blipFill>
            <p:spPr>
              <a:xfrm>
                <a:off x="290376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3"/>
              <a:stretch>
                <a:fillRect/>
              </a:stretch>
            </p:blipFill>
            <p:spPr>
              <a:xfrm>
                <a:off x="363996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3"/>
              <a:stretch>
                <a:fillRect/>
              </a:stretch>
            </p:blipFill>
            <p:spPr>
              <a:xfrm>
                <a:off x="3530520" y="867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3"/>
              <a:stretch>
                <a:fillRect/>
              </a:stretch>
            </p:blipFill>
            <p:spPr>
              <a:xfrm>
                <a:off x="7041960" y="23308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3"/>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3"/>
              <a:stretch>
                <a:fillRect/>
              </a:stretch>
            </p:blipFill>
            <p:spPr>
              <a:xfrm>
                <a:off x="-2016720" y="37816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3"/>
              <a:stretch>
                <a:fillRect/>
              </a:stretch>
            </p:blipFill>
            <p:spPr>
              <a:xfrm>
                <a:off x="-113904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3"/>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16"/>
              <a:stretch>
                <a:fillRect/>
              </a:stretch>
            </p:blipFill>
            <p:spPr>
              <a:xfrm>
                <a:off x="199440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3"/>
              <a:stretch>
                <a:fillRect/>
              </a:stretch>
            </p:blipFill>
            <p:spPr>
              <a:xfrm>
                <a:off x="1897200" y="8314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28"/>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16"/>
              <a:stretch>
                <a:fillRect/>
              </a:stretch>
            </p:blipFill>
            <p:spPr>
              <a:xfrm>
                <a:off x="-35856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1"/>
              <a:stretch>
                <a:fillRect/>
              </a:stretch>
            </p:blipFill>
            <p:spPr>
              <a:xfrm>
                <a:off x="-2216160" y="1989936"/>
                <a:ext cx="18000" cy="18000"/>
              </a:xfrm>
              <a:prstGeom prst="rect">
                <a:avLst/>
              </a:prstGeom>
            </p:spPr>
          </p:pic>
        </mc:Fallback>
      </mc:AlternateContent>
      <p:pic>
        <p:nvPicPr>
          <p:cNvPr id="1028" name="Picture 4" descr="SpaceX Just Unleashed Its Starship Rocket for the First Time | WIRED">
            <a:extLst>
              <a:ext uri="{FF2B5EF4-FFF2-40B4-BE49-F238E27FC236}">
                <a16:creationId xmlns:a16="http://schemas.microsoft.com/office/drawing/2014/main" id="{BE6684AF-27E9-9D02-3EC6-6D7A7C66073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0417" y="1036296"/>
            <a:ext cx="5801783" cy="435133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470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INTRODUCTION</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3" name="TextBox 2">
            <a:extLst>
              <a:ext uri="{FF2B5EF4-FFF2-40B4-BE49-F238E27FC236}">
                <a16:creationId xmlns:a16="http://schemas.microsoft.com/office/drawing/2014/main" id="{B0C6F86E-EB00-C627-AB0F-58BE871341D0}"/>
              </a:ext>
            </a:extLst>
          </p:cNvPr>
          <p:cNvSpPr txBox="1"/>
          <p:nvPr/>
        </p:nvSpPr>
        <p:spPr>
          <a:xfrm>
            <a:off x="453541" y="1109988"/>
            <a:ext cx="5556737" cy="5940088"/>
          </a:xfrm>
          <a:prstGeom prst="rect">
            <a:avLst/>
          </a:prstGeom>
          <a:noFill/>
        </p:spPr>
        <p:txBody>
          <a:bodyPr wrap="square">
            <a:spAutoFit/>
          </a:bodyPr>
          <a:lstStyle/>
          <a:p>
            <a:pPr marL="342900" indent="-342900" algn="l">
              <a:buFont typeface="Arial" panose="020B0604020202020204" pitchFamily="34" charset="0"/>
              <a:buChar char="•"/>
            </a:pPr>
            <a:r>
              <a:rPr lang="en-US" sz="2400" b="0" i="0" dirty="0">
                <a:effectLst/>
                <a:latin typeface="Calibri" panose="020F0502020204030204" pitchFamily="34" charset="0"/>
                <a:ea typeface="Calibri" panose="020F0502020204030204" pitchFamily="34" charset="0"/>
                <a:cs typeface="Calibri" panose="020F0502020204030204" pitchFamily="34" charset="0"/>
              </a:rPr>
              <a:t>Space X is the space travel industry leader</a:t>
            </a:r>
          </a:p>
          <a:p>
            <a:pPr algn="l"/>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K</a:t>
            </a:r>
            <a:r>
              <a:rPr lang="en-US" sz="2400" b="0" i="0" dirty="0">
                <a:effectLst/>
                <a:latin typeface="Calibri" panose="020F0502020204030204" pitchFamily="34" charset="0"/>
                <a:ea typeface="Calibri" panose="020F0502020204030204" pitchFamily="34" charset="0"/>
                <a:cs typeface="Calibri" panose="020F0502020204030204" pitchFamily="34" charset="0"/>
              </a:rPr>
              <a:t>ey to their success lies in the cost efficiency of Falcon 9 launches</a:t>
            </a:r>
          </a:p>
          <a:p>
            <a:pPr algn="l"/>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400" b="0" i="0" dirty="0">
                <a:effectLst/>
                <a:latin typeface="Calibri" panose="020F0502020204030204" pitchFamily="34" charset="0"/>
                <a:ea typeface="Calibri" panose="020F0502020204030204" pitchFamily="34" charset="0"/>
                <a:cs typeface="Calibri" panose="020F0502020204030204" pitchFamily="34" charset="0"/>
              </a:rPr>
              <a:t>Falcon 9 launches cost $62M, while </a:t>
            </a:r>
            <a:r>
              <a:rPr lang="en-US" sz="2400" dirty="0">
                <a:latin typeface="Calibri" panose="020F0502020204030204" pitchFamily="34" charset="0"/>
                <a:ea typeface="Calibri" panose="020F0502020204030204" pitchFamily="34" charset="0"/>
                <a:cs typeface="Calibri" panose="020F0502020204030204" pitchFamily="34" charset="0"/>
              </a:rPr>
              <a:t>their competitors cost $165M. This is 38% of the competitor cost! </a:t>
            </a:r>
          </a:p>
          <a:p>
            <a:pPr algn="l"/>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What allow Space X to be that cost-efficient is the reusability of their first phase of the project</a:t>
            </a:r>
          </a:p>
          <a:p>
            <a:pPr marL="342900" indent="-342900" algn="l">
              <a:buFont typeface="Arial" panose="020B0604020202020204" pitchFamily="34" charset="0"/>
              <a:buChar char="•"/>
            </a:pPr>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148" name="Picture 4" descr="rockets | REB Research Blog">
            <a:extLst>
              <a:ext uri="{FF2B5EF4-FFF2-40B4-BE49-F238E27FC236}">
                <a16:creationId xmlns:a16="http://schemas.microsoft.com/office/drawing/2014/main" id="{53BC58AA-0E2D-2452-2135-C32DB4C243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27"/>
          <a:stretch/>
        </p:blipFill>
        <p:spPr bwMode="auto">
          <a:xfrm>
            <a:off x="5984631" y="2259623"/>
            <a:ext cx="6207369"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638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INTRODUCTION</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3" name="TextBox 2">
            <a:extLst>
              <a:ext uri="{FF2B5EF4-FFF2-40B4-BE49-F238E27FC236}">
                <a16:creationId xmlns:a16="http://schemas.microsoft.com/office/drawing/2014/main" id="{B0C6F86E-EB00-C627-AB0F-58BE871341D0}"/>
              </a:ext>
            </a:extLst>
          </p:cNvPr>
          <p:cNvSpPr txBox="1"/>
          <p:nvPr/>
        </p:nvSpPr>
        <p:spPr>
          <a:xfrm>
            <a:off x="453541" y="1109988"/>
            <a:ext cx="5556737" cy="6309420"/>
          </a:xfrm>
          <a:prstGeom prst="rect">
            <a:avLst/>
          </a:prstGeom>
          <a:noFill/>
        </p:spPr>
        <p:txBody>
          <a:bodyPr wrap="square">
            <a:spAutoFit/>
          </a:bodyPr>
          <a:lstStyle/>
          <a:p>
            <a:pPr marL="342900" indent="-342900" algn="l">
              <a:buFont typeface="Arial" panose="020B0604020202020204" pitchFamily="34" charset="0"/>
              <a:buChar char="•"/>
            </a:pPr>
            <a:r>
              <a:rPr lang="en-US" sz="2400" b="0" i="0" dirty="0">
                <a:effectLst/>
                <a:latin typeface="Calibri" panose="020F0502020204030204" pitchFamily="34" charset="0"/>
                <a:ea typeface="Calibri" panose="020F0502020204030204" pitchFamily="34" charset="0"/>
                <a:cs typeface="Calibri" panose="020F0502020204030204" pitchFamily="34" charset="0"/>
              </a:rPr>
              <a:t>The payload is enclosed in the fairings </a:t>
            </a:r>
          </a:p>
          <a:p>
            <a:pPr algn="l"/>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400" b="0" i="0" dirty="0">
                <a:effectLst/>
                <a:latin typeface="Calibri" panose="020F0502020204030204" pitchFamily="34" charset="0"/>
                <a:ea typeface="Calibri" panose="020F0502020204030204" pitchFamily="34" charset="0"/>
                <a:cs typeface="Calibri" panose="020F0502020204030204" pitchFamily="34" charset="0"/>
              </a:rPr>
              <a:t>The second stage helps bring the payload to orbit</a:t>
            </a:r>
          </a:p>
          <a:p>
            <a:pPr algn="l"/>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first stage </a:t>
            </a:r>
            <a:r>
              <a:rPr lang="en-US" sz="2400" b="0" i="0" dirty="0">
                <a:effectLst/>
                <a:latin typeface="Calibri" panose="020F0502020204030204" pitchFamily="34" charset="0"/>
                <a:ea typeface="Calibri" panose="020F0502020204030204" pitchFamily="34" charset="0"/>
                <a:cs typeface="Calibri" panose="020F0502020204030204" pitchFamily="34" charset="0"/>
              </a:rPr>
              <a:t>does most of the work and is much larger than the second stage </a:t>
            </a:r>
          </a:p>
          <a:p>
            <a:pPr algn="l"/>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400" b="0" i="0" dirty="0">
                <a:effectLst/>
                <a:latin typeface="Calibri" panose="020F0502020204030204" pitchFamily="34" charset="0"/>
                <a:ea typeface="Calibri" panose="020F0502020204030204" pitchFamily="34" charset="0"/>
                <a:cs typeface="Calibri" panose="020F0502020204030204" pitchFamily="34" charset="0"/>
              </a:rPr>
              <a:t>The fist stage </a:t>
            </a:r>
            <a:r>
              <a:rPr lang="en-US" sz="2400" dirty="0">
                <a:latin typeface="Calibri" panose="020F0502020204030204" pitchFamily="34" charset="0"/>
                <a:ea typeface="Calibri" panose="020F0502020204030204" pitchFamily="34" charset="0"/>
                <a:cs typeface="Calibri" panose="020F0502020204030204" pitchFamily="34" charset="0"/>
              </a:rPr>
              <a:t>is </a:t>
            </a:r>
            <a:r>
              <a:rPr lang="en-US" sz="2400" b="0" i="0" dirty="0">
                <a:effectLst/>
                <a:latin typeface="Calibri" panose="020F0502020204030204" pitchFamily="34" charset="0"/>
                <a:ea typeface="Calibri" panose="020F0502020204030204" pitchFamily="34" charset="0"/>
                <a:cs typeface="Calibri" panose="020F0502020204030204" pitchFamily="34" charset="0"/>
              </a:rPr>
              <a:t>quite large and expensive</a:t>
            </a:r>
          </a:p>
          <a:p>
            <a:pPr algn="l"/>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400" b="0" i="0" dirty="0">
                <a:effectLst/>
                <a:latin typeface="Calibri" panose="020F0502020204030204" pitchFamily="34" charset="0"/>
                <a:ea typeface="Calibri" panose="020F0502020204030204" pitchFamily="34" charset="0"/>
                <a:cs typeface="Calibri" panose="020F0502020204030204" pitchFamily="34" charset="0"/>
              </a:rPr>
              <a:t>Unlike other rocket providers, SpaceX's Falcon 9 Can recover the first stage</a:t>
            </a:r>
          </a:p>
          <a:p>
            <a:pPr marL="342900" indent="-342900" algn="l">
              <a:buFont typeface="Arial" panose="020B0604020202020204" pitchFamily="34" charset="0"/>
              <a:buChar char="•"/>
            </a:pPr>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9C8FA6C2-B428-B5BC-6EAE-CDFA8C244EA7}"/>
              </a:ext>
            </a:extLst>
          </p:cNvPr>
          <p:cNvGrpSpPr/>
          <p:nvPr/>
        </p:nvGrpSpPr>
        <p:grpSpPr>
          <a:xfrm>
            <a:off x="8276492" y="1248904"/>
            <a:ext cx="2723412" cy="4820199"/>
            <a:chOff x="8276492" y="1248904"/>
            <a:chExt cx="2723412" cy="4820199"/>
          </a:xfrm>
        </p:grpSpPr>
        <p:pic>
          <p:nvPicPr>
            <p:cNvPr id="2" name="Picture 2" descr="SpaceX Falcon 9 rocket enjoys successful maiden flight - BBC News">
              <a:extLst>
                <a:ext uri="{FF2B5EF4-FFF2-40B4-BE49-F238E27FC236}">
                  <a16:creationId xmlns:a16="http://schemas.microsoft.com/office/drawing/2014/main" id="{2B5D42D0-E2B0-57D1-E8A7-6FC50E4BF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6492" y="1248904"/>
              <a:ext cx="2723412" cy="48201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4D6F9BC-5D0A-341A-3777-36F533CF8200}"/>
                </a:ext>
              </a:extLst>
            </p:cNvPr>
            <p:cNvSpPr/>
            <p:nvPr/>
          </p:nvSpPr>
          <p:spPr>
            <a:xfrm>
              <a:off x="8417169" y="1500554"/>
              <a:ext cx="1101969" cy="2696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4A4A4A"/>
                  </a:solidFill>
                  <a:latin typeface="Bierstadt Display" panose="020F0502020204030204" pitchFamily="34" charset="0"/>
                  <a:cs typeface="Aparajita" panose="020B0502040204020203" pitchFamily="18" charset="0"/>
                </a:rPr>
                <a:t>Fairings</a:t>
              </a:r>
              <a:endParaRPr lang="en-US" sz="1400" dirty="0">
                <a:solidFill>
                  <a:srgbClr val="4A4A4A"/>
                </a:solidFill>
                <a:latin typeface="Bierstadt Display" panose="020F0502020204030204" pitchFamily="34" charset="0"/>
                <a:cs typeface="Aparajita" panose="020B0502040204020203" pitchFamily="18" charset="0"/>
              </a:endParaRPr>
            </a:p>
          </p:txBody>
        </p:sp>
      </p:grpSp>
    </p:spTree>
    <p:extLst>
      <p:ext uri="{BB962C8B-B14F-4D97-AF65-F5344CB8AC3E}">
        <p14:creationId xmlns:p14="http://schemas.microsoft.com/office/powerpoint/2010/main" val="18222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1">
            <a:extLst>
              <a:ext uri="{FF2B5EF4-FFF2-40B4-BE49-F238E27FC236}">
                <a16:creationId xmlns:a16="http://schemas.microsoft.com/office/drawing/2014/main" id="{A1FC3F42-EBED-50BD-7C84-539E3CBE8996}"/>
              </a:ext>
            </a:extLst>
          </p:cNvPr>
          <p:cNvSpPr txBox="1">
            <a:spLocks/>
          </p:cNvSpPr>
          <p:nvPr/>
        </p:nvSpPr>
        <p:spPr>
          <a:xfrm>
            <a:off x="453541" y="423886"/>
            <a:ext cx="9327768" cy="490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kumimoji="0" lang="en-US" sz="3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Calibri"/>
              </a:rPr>
              <a:t>INTRODUCTION</a:t>
            </a:r>
            <a:endParaRPr kumimoji="0" lang="en-US" sz="3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Futura PT"/>
            </a:endParaRPr>
          </a:p>
        </p:txBody>
      </p:sp>
      <p:sp>
        <p:nvSpPr>
          <p:cNvPr id="3" name="TextBox 2">
            <a:extLst>
              <a:ext uri="{FF2B5EF4-FFF2-40B4-BE49-F238E27FC236}">
                <a16:creationId xmlns:a16="http://schemas.microsoft.com/office/drawing/2014/main" id="{B0C6F86E-EB00-C627-AB0F-58BE871341D0}"/>
              </a:ext>
            </a:extLst>
          </p:cNvPr>
          <p:cNvSpPr txBox="1"/>
          <p:nvPr/>
        </p:nvSpPr>
        <p:spPr>
          <a:xfrm>
            <a:off x="453541" y="1109988"/>
            <a:ext cx="5556737" cy="5847755"/>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Sometimes the first stage does not land. </a:t>
            </a:r>
            <a:r>
              <a:rPr lang="en-US" sz="2200" dirty="0">
                <a:solidFill>
                  <a:srgbClr val="333333"/>
                </a:solidFill>
                <a:latin typeface="Calibri" panose="020F0502020204030204" pitchFamily="34" charset="0"/>
                <a:ea typeface="Calibri" panose="020F0502020204030204" pitchFamily="34" charset="0"/>
                <a:cs typeface="Calibri" panose="020F0502020204030204" pitchFamily="34" charset="0"/>
              </a:rPr>
              <a:t>S</a:t>
            </a:r>
            <a:r>
              <a:rPr lang="en-US" sz="22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ometimes it will crash</a:t>
            </a:r>
          </a:p>
          <a:p>
            <a:pPr algn="l"/>
            <a:endParaRPr lang="en-US" sz="22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2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Space Y that would like to compete with SpaceX founded by Billionaire industrialist Allon Mask</a:t>
            </a:r>
          </a:p>
          <a:p>
            <a:pPr algn="l"/>
            <a:endParaRPr lang="en-US" sz="22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200" dirty="0">
                <a:solidFill>
                  <a:srgbClr val="333333"/>
                </a:solidFill>
                <a:latin typeface="Calibri" panose="020F0502020204030204" pitchFamily="34" charset="0"/>
                <a:ea typeface="Calibri" panose="020F0502020204030204" pitchFamily="34" charset="0"/>
                <a:cs typeface="Calibri" panose="020F0502020204030204" pitchFamily="34" charset="0"/>
              </a:rPr>
              <a:t>This project objective is to determine the price of each launch</a:t>
            </a:r>
          </a:p>
          <a:p>
            <a:pPr algn="l"/>
            <a:endParaRPr lang="en-US" sz="2200" dirty="0">
              <a:solidFill>
                <a:srgbClr val="333333"/>
              </a:solidFill>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2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Price can be </a:t>
            </a:r>
            <a:r>
              <a:rPr lang="en-US" sz="2200" dirty="0">
                <a:solidFill>
                  <a:srgbClr val="333333"/>
                </a:solidFill>
                <a:latin typeface="Calibri" panose="020F0502020204030204" pitchFamily="34" charset="0"/>
                <a:ea typeface="Calibri" panose="020F0502020204030204" pitchFamily="34" charset="0"/>
                <a:cs typeface="Calibri" panose="020F0502020204030204" pitchFamily="34" charset="0"/>
              </a:rPr>
              <a:t>determined by calculating the probability of the Falcon 9 first stage reuse </a:t>
            </a:r>
          </a:p>
          <a:p>
            <a:pPr algn="l"/>
            <a:endParaRPr lang="en-US" sz="2200" dirty="0">
              <a:solidFill>
                <a:srgbClr val="333333"/>
              </a:solidFill>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200" dirty="0">
                <a:solidFill>
                  <a:srgbClr val="333333"/>
                </a:solidFill>
                <a:latin typeface="Calibri" panose="020F0502020204030204" pitchFamily="34" charset="0"/>
                <a:ea typeface="Calibri" panose="020F0502020204030204" pitchFamily="34" charset="0"/>
                <a:cs typeface="Calibri" panose="020F0502020204030204" pitchFamily="34" charset="0"/>
              </a:rPr>
              <a:t>This will be obtained by training </a:t>
            </a:r>
            <a:r>
              <a:rPr lang="en-US" sz="22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 machine learning model using public information</a:t>
            </a:r>
            <a:endParaRPr lang="en-US" sz="22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5542429-9671-566F-2672-1B345E52D8D4}"/>
              </a:ext>
            </a:extLst>
          </p:cNvPr>
          <p:cNvPicPr>
            <a:picLocks noChangeAspect="1"/>
          </p:cNvPicPr>
          <p:nvPr/>
        </p:nvPicPr>
        <p:blipFill>
          <a:blip r:embed="rId2"/>
          <a:stretch>
            <a:fillRect/>
          </a:stretch>
        </p:blipFill>
        <p:spPr>
          <a:xfrm>
            <a:off x="7893428" y="1260362"/>
            <a:ext cx="2657342" cy="2953600"/>
          </a:xfrm>
          <a:prstGeom prst="rect">
            <a:avLst/>
          </a:prstGeom>
        </p:spPr>
      </p:pic>
      <p:pic>
        <p:nvPicPr>
          <p:cNvPr id="8" name="Picture 7">
            <a:extLst>
              <a:ext uri="{FF2B5EF4-FFF2-40B4-BE49-F238E27FC236}">
                <a16:creationId xmlns:a16="http://schemas.microsoft.com/office/drawing/2014/main" id="{5FD36686-14A1-093A-3780-D40B4A7B1FCF}"/>
              </a:ext>
            </a:extLst>
          </p:cNvPr>
          <p:cNvPicPr>
            <a:picLocks noChangeAspect="1"/>
          </p:cNvPicPr>
          <p:nvPr/>
        </p:nvPicPr>
        <p:blipFill>
          <a:blip r:embed="rId3"/>
          <a:stretch>
            <a:fillRect/>
          </a:stretch>
        </p:blipFill>
        <p:spPr>
          <a:xfrm>
            <a:off x="7039439" y="4213962"/>
            <a:ext cx="4505996" cy="1650846"/>
          </a:xfrm>
          <a:prstGeom prst="rect">
            <a:avLst/>
          </a:prstGeom>
        </p:spPr>
      </p:pic>
    </p:spTree>
    <p:extLst>
      <p:ext uri="{BB962C8B-B14F-4D97-AF65-F5344CB8AC3E}">
        <p14:creationId xmlns:p14="http://schemas.microsoft.com/office/powerpoint/2010/main" val="4158556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096000" y="2298744"/>
            <a:ext cx="6019800" cy="1943301"/>
          </a:xfrm>
        </p:spPr>
        <p:txBody>
          <a:bodyPr anchor="ctr">
            <a:normAutofit/>
          </a:bodyPr>
          <a:lstStyle/>
          <a:p>
            <a:pPr algn="ctr"/>
            <a:r>
              <a:rPr lang="en-US" sz="5400" b="1" dirty="0">
                <a:solidFill>
                  <a:srgbClr val="0E659B"/>
                </a:solidFill>
              </a:rPr>
              <a:t>METHODOLOGY</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4"/>
              <a:stretch>
                <a:fillRect/>
              </a:stretch>
            </p:blipFill>
            <p:spPr>
              <a:xfrm>
                <a:off x="133488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6"/>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1"/>
              <a:stretch>
                <a:fillRect/>
              </a:stretch>
            </p:blipFill>
            <p:spPr>
              <a:xfrm>
                <a:off x="-1602000" y="4898496"/>
                <a:ext cx="18000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16"/>
              <a:stretch>
                <a:fillRect/>
              </a:stretch>
            </p:blipFill>
            <p:spPr>
              <a:xfrm>
                <a:off x="290376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3"/>
              <a:stretch>
                <a:fillRect/>
              </a:stretch>
            </p:blipFill>
            <p:spPr>
              <a:xfrm>
                <a:off x="363996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3"/>
              <a:stretch>
                <a:fillRect/>
              </a:stretch>
            </p:blipFill>
            <p:spPr>
              <a:xfrm>
                <a:off x="3530520" y="867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3"/>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3"/>
              <a:stretch>
                <a:fillRect/>
              </a:stretch>
            </p:blipFill>
            <p:spPr>
              <a:xfrm>
                <a:off x="7041960" y="23308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3"/>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3"/>
              <a:stretch>
                <a:fillRect/>
              </a:stretch>
            </p:blipFill>
            <p:spPr>
              <a:xfrm>
                <a:off x="-2016720" y="37816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3"/>
              <a:stretch>
                <a:fillRect/>
              </a:stretch>
            </p:blipFill>
            <p:spPr>
              <a:xfrm>
                <a:off x="-113904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3"/>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16"/>
              <a:stretch>
                <a:fillRect/>
              </a:stretch>
            </p:blipFill>
            <p:spPr>
              <a:xfrm>
                <a:off x="199440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3"/>
              <a:stretch>
                <a:fillRect/>
              </a:stretch>
            </p:blipFill>
            <p:spPr>
              <a:xfrm>
                <a:off x="1897200" y="8314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28"/>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16"/>
              <a:stretch>
                <a:fillRect/>
              </a:stretch>
            </p:blipFill>
            <p:spPr>
              <a:xfrm>
                <a:off x="-35856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1"/>
              <a:stretch>
                <a:fillRect/>
              </a:stretch>
            </p:blipFill>
            <p:spPr>
              <a:xfrm>
                <a:off x="-2216160" y="1989936"/>
                <a:ext cx="18000" cy="18000"/>
              </a:xfrm>
              <a:prstGeom prst="rect">
                <a:avLst/>
              </a:prstGeom>
            </p:spPr>
          </p:pic>
        </mc:Fallback>
      </mc:AlternateContent>
      <p:pic>
        <p:nvPicPr>
          <p:cNvPr id="1028" name="Picture 4" descr="SpaceX Just Unleashed Its Starship Rocket for the First Time | WIRED">
            <a:extLst>
              <a:ext uri="{FF2B5EF4-FFF2-40B4-BE49-F238E27FC236}">
                <a16:creationId xmlns:a16="http://schemas.microsoft.com/office/drawing/2014/main" id="{BE6684AF-27E9-9D02-3EC6-6D7A7C66073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0417" y="1036296"/>
            <a:ext cx="5801783" cy="435133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365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4885</TotalTime>
  <Words>1336</Words>
  <Application>Microsoft Office PowerPoint</Application>
  <PresentationFormat>Widescreen</PresentationFormat>
  <Paragraphs>205</Paragraphs>
  <Slides>31</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-apple-system</vt:lpstr>
      <vt:lpstr>Arial</vt:lpstr>
      <vt:lpstr>Bierstadt Display</vt:lpstr>
      <vt:lpstr>Calibri</vt:lpstr>
      <vt:lpstr>Calibri Light</vt:lpstr>
      <vt:lpstr>Menlo</vt:lpstr>
      <vt:lpstr>Poppins</vt:lpstr>
      <vt:lpstr>var(--jp-code-font-family)</vt:lpstr>
      <vt:lpstr>Wingdings</vt:lpstr>
      <vt:lpstr>Office Theme</vt:lpstr>
      <vt:lpstr>1_Office Theme</vt:lpstr>
      <vt:lpstr>Decoding SpaceX's Launch Economics</vt:lpstr>
      <vt:lpstr>PowerPoint Presentation</vt:lpstr>
      <vt:lpstr>EXECUTIVE SUMMARY</vt:lpstr>
      <vt:lpstr>PowerPoint Presentation</vt:lpstr>
      <vt:lpstr>INTRODUCTION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 INTERACTIVE DASHBOARD</vt:lpstr>
      <vt:lpstr>RESULTS - INTERACTIVE DASHBOARD – ALL SITES</vt:lpstr>
      <vt:lpstr>RESULTS - INTERACTIVE DASHBOARD – SPECIFIC LAUNCH SITES</vt:lpstr>
      <vt:lpstr>RESULTS INTERACTIVE DASHBOARD </vt:lpstr>
      <vt:lpstr>PowerPoint Presentation</vt:lpstr>
      <vt:lpstr>PowerPoint Presentation</vt:lpstr>
      <vt:lpstr>CONCLUSION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Juan Camilo Piña Fontalvo</cp:lastModifiedBy>
  <cp:revision>18</cp:revision>
  <dcterms:created xsi:type="dcterms:W3CDTF">2020-10-28T18:29:43Z</dcterms:created>
  <dcterms:modified xsi:type="dcterms:W3CDTF">2024-01-19T13:43:44Z</dcterms:modified>
</cp:coreProperties>
</file>